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 id="263" r:id="rId8"/>
    <p:sldId id="264" r:id="rId9"/>
    <p:sldId id="268" r:id="rId10"/>
    <p:sldId id="265" r:id="rId11"/>
    <p:sldId id="266" r:id="rId12"/>
    <p:sldId id="269" r:id="rId13"/>
    <p:sldId id="270" r:id="rId14"/>
    <p:sldId id="271" r:id="rId15"/>
    <p:sldId id="272" r:id="rId16"/>
    <p:sldId id="273" r:id="rId17"/>
    <p:sldId id="274" r:id="rId18"/>
    <p:sldId id="275" r:id="rId19"/>
    <p:sldId id="276" r:id="rId20"/>
    <p:sldId id="277" r:id="rId21"/>
    <p:sldId id="278" r:id="rId22"/>
    <p:sldId id="27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51B097-6E30-C84C-A267-678A18F82B1F}" v="129" dt="2019-02-01T05:22:44.2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75" autoAdjust="0"/>
    <p:restoredTop sz="94660"/>
  </p:normalViewPr>
  <p:slideViewPr>
    <p:cSldViewPr snapToGrid="0">
      <p:cViewPr varScale="1">
        <p:scale>
          <a:sx n="96" d="100"/>
          <a:sy n="96" d="100"/>
        </p:scale>
        <p:origin x="68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onel J. Windsor" userId="53859c00-6688-4326-9468-c445c3be1c2c" providerId="ADAL" clId="{BE51B097-6E30-C84C-A267-678A18F82B1F}"/>
    <pc:docChg chg="undo redo custSel mod addSld delSld modSld">
      <pc:chgData name="Lionel J. Windsor" userId="53859c00-6688-4326-9468-c445c3be1c2c" providerId="ADAL" clId="{BE51B097-6E30-C84C-A267-678A18F82B1F}" dt="2019-02-10T01:19:42.989" v="6750" actId="20577"/>
      <pc:docMkLst>
        <pc:docMk/>
      </pc:docMkLst>
      <pc:sldChg chg="addSp modSp">
        <pc:chgData name="Lionel J. Windsor" userId="53859c00-6688-4326-9468-c445c3be1c2c" providerId="ADAL" clId="{BE51B097-6E30-C84C-A267-678A18F82B1F}" dt="2019-02-01T00:58:21.057" v="81" actId="14100"/>
        <pc:sldMkLst>
          <pc:docMk/>
          <pc:sldMk cId="55295297" sldId="256"/>
        </pc:sldMkLst>
        <pc:spChg chg="mod">
          <ac:chgData name="Lionel J. Windsor" userId="53859c00-6688-4326-9468-c445c3be1c2c" providerId="ADAL" clId="{BE51B097-6E30-C84C-A267-678A18F82B1F}" dt="2019-02-01T00:57:07.526" v="10" actId="20577"/>
          <ac:spMkLst>
            <pc:docMk/>
            <pc:sldMk cId="55295297" sldId="256"/>
            <ac:spMk id="2" creationId="{FC793DD0-6790-423A-8F74-904A3FA503D4}"/>
          </ac:spMkLst>
        </pc:spChg>
        <pc:spChg chg="mod">
          <ac:chgData name="Lionel J. Windsor" userId="53859c00-6688-4326-9468-c445c3be1c2c" providerId="ADAL" clId="{BE51B097-6E30-C84C-A267-678A18F82B1F}" dt="2019-02-01T00:57:54.510" v="75" actId="20577"/>
          <ac:spMkLst>
            <pc:docMk/>
            <pc:sldMk cId="55295297" sldId="256"/>
            <ac:spMk id="3" creationId="{6B8E6707-17D5-47E3-A46A-F54BF9D39288}"/>
          </ac:spMkLst>
        </pc:spChg>
        <pc:picChg chg="add mod">
          <ac:chgData name="Lionel J. Windsor" userId="53859c00-6688-4326-9468-c445c3be1c2c" providerId="ADAL" clId="{BE51B097-6E30-C84C-A267-678A18F82B1F}" dt="2019-02-01T00:58:21.057" v="81" actId="14100"/>
          <ac:picMkLst>
            <pc:docMk/>
            <pc:sldMk cId="55295297" sldId="256"/>
            <ac:picMk id="5" creationId="{DD1C3A29-48C1-E242-A903-58562E0F8FE5}"/>
          </ac:picMkLst>
        </pc:picChg>
      </pc:sldChg>
      <pc:sldChg chg="modSp add">
        <pc:chgData name="Lionel J. Windsor" userId="53859c00-6688-4326-9468-c445c3be1c2c" providerId="ADAL" clId="{BE51B097-6E30-C84C-A267-678A18F82B1F}" dt="2019-02-01T00:59:10.503" v="123" actId="20577"/>
        <pc:sldMkLst>
          <pc:docMk/>
          <pc:sldMk cId="3800549781" sldId="257"/>
        </pc:sldMkLst>
        <pc:spChg chg="mod">
          <ac:chgData name="Lionel J. Windsor" userId="53859c00-6688-4326-9468-c445c3be1c2c" providerId="ADAL" clId="{BE51B097-6E30-C84C-A267-678A18F82B1F}" dt="2019-02-01T00:58:42.409" v="105" actId="20577"/>
          <ac:spMkLst>
            <pc:docMk/>
            <pc:sldMk cId="3800549781" sldId="257"/>
            <ac:spMk id="2" creationId="{CAE2F705-380B-BC44-81DE-363B213AE2C5}"/>
          </ac:spMkLst>
        </pc:spChg>
        <pc:spChg chg="mod">
          <ac:chgData name="Lionel J. Windsor" userId="53859c00-6688-4326-9468-c445c3be1c2c" providerId="ADAL" clId="{BE51B097-6E30-C84C-A267-678A18F82B1F}" dt="2019-02-01T00:59:10.503" v="123" actId="20577"/>
          <ac:spMkLst>
            <pc:docMk/>
            <pc:sldMk cId="3800549781" sldId="257"/>
            <ac:spMk id="3" creationId="{FA560B1B-BC26-7946-B99E-6B47B24FDCD8}"/>
          </ac:spMkLst>
        </pc:spChg>
      </pc:sldChg>
      <pc:sldChg chg="addSp delSp modSp add mod setBg">
        <pc:chgData name="Lionel J. Windsor" userId="53859c00-6688-4326-9468-c445c3be1c2c" providerId="ADAL" clId="{BE51B097-6E30-C84C-A267-678A18F82B1F}" dt="2019-02-01T01:08:18.043" v="635" actId="20577"/>
        <pc:sldMkLst>
          <pc:docMk/>
          <pc:sldMk cId="3274282936" sldId="258"/>
        </pc:sldMkLst>
        <pc:spChg chg="mod">
          <ac:chgData name="Lionel J. Windsor" userId="53859c00-6688-4326-9468-c445c3be1c2c" providerId="ADAL" clId="{BE51B097-6E30-C84C-A267-678A18F82B1F}" dt="2019-02-01T01:00:19.095" v="129" actId="26606"/>
          <ac:spMkLst>
            <pc:docMk/>
            <pc:sldMk cId="3274282936" sldId="258"/>
            <ac:spMk id="2" creationId="{CAE2F705-380B-BC44-81DE-363B213AE2C5}"/>
          </ac:spMkLst>
        </pc:spChg>
        <pc:spChg chg="del mod">
          <ac:chgData name="Lionel J. Windsor" userId="53859c00-6688-4326-9468-c445c3be1c2c" providerId="ADAL" clId="{BE51B097-6E30-C84C-A267-678A18F82B1F}" dt="2019-02-01T01:00:00.277" v="126" actId="931"/>
          <ac:spMkLst>
            <pc:docMk/>
            <pc:sldMk cId="3274282936" sldId="258"/>
            <ac:spMk id="3" creationId="{FA560B1B-BC26-7946-B99E-6B47B24FDCD8}"/>
          </ac:spMkLst>
        </pc:spChg>
        <pc:spChg chg="add del">
          <ac:chgData name="Lionel J. Windsor" userId="53859c00-6688-4326-9468-c445c3be1c2c" providerId="ADAL" clId="{BE51B097-6E30-C84C-A267-678A18F82B1F}" dt="2019-02-01T01:00:19.095" v="129" actId="26606"/>
          <ac:spMkLst>
            <pc:docMk/>
            <pc:sldMk cId="3274282936" sldId="258"/>
            <ac:spMk id="8" creationId="{273E8A9A-DA4B-4F12-9331-219EBE5235D0}"/>
          </ac:spMkLst>
        </pc:spChg>
        <pc:spChg chg="add del">
          <ac:chgData name="Lionel J. Windsor" userId="53859c00-6688-4326-9468-c445c3be1c2c" providerId="ADAL" clId="{BE51B097-6E30-C84C-A267-678A18F82B1F}" dt="2019-02-01T01:00:19.095" v="129" actId="26606"/>
          <ac:spMkLst>
            <pc:docMk/>
            <pc:sldMk cId="3274282936" sldId="258"/>
            <ac:spMk id="12" creationId="{ADD673B7-F6B7-43EE-936B-D09F3A337A3E}"/>
          </ac:spMkLst>
        </pc:spChg>
        <pc:spChg chg="add del">
          <ac:chgData name="Lionel J. Windsor" userId="53859c00-6688-4326-9468-c445c3be1c2c" providerId="ADAL" clId="{BE51B097-6E30-C84C-A267-678A18F82B1F}" dt="2019-02-01T01:00:29.910" v="130" actId="931"/>
          <ac:spMkLst>
            <pc:docMk/>
            <pc:sldMk cId="3274282936" sldId="258"/>
            <ac:spMk id="17" creationId="{D455CBA9-CB80-4D9B-9968-9487DF151D88}"/>
          </ac:spMkLst>
        </pc:spChg>
        <pc:spChg chg="add mod">
          <ac:chgData name="Lionel J. Windsor" userId="53859c00-6688-4326-9468-c445c3be1c2c" providerId="ADAL" clId="{BE51B097-6E30-C84C-A267-678A18F82B1F}" dt="2019-02-01T01:08:18.043" v="635" actId="20577"/>
          <ac:spMkLst>
            <pc:docMk/>
            <pc:sldMk cId="3274282936" sldId="258"/>
            <ac:spMk id="18" creationId="{5949985C-91C9-AD40-B850-D845EA041E7D}"/>
          </ac:spMkLst>
        </pc:spChg>
        <pc:spChg chg="add">
          <ac:chgData name="Lionel J. Windsor" userId="53859c00-6688-4326-9468-c445c3be1c2c" providerId="ADAL" clId="{BE51B097-6E30-C84C-A267-678A18F82B1F}" dt="2019-02-01T01:00:19.095" v="129" actId="26606"/>
          <ac:spMkLst>
            <pc:docMk/>
            <pc:sldMk cId="3274282936" sldId="258"/>
            <ac:spMk id="24" creationId="{78A4CDE5-C7BC-41E1-8A4A-79E024CC09F3}"/>
          </ac:spMkLst>
        </pc:spChg>
        <pc:grpChg chg="add">
          <ac:chgData name="Lionel J. Windsor" userId="53859c00-6688-4326-9468-c445c3be1c2c" providerId="ADAL" clId="{BE51B097-6E30-C84C-A267-678A18F82B1F}" dt="2019-02-01T01:00:19.095" v="129" actId="26606"/>
          <ac:grpSpMkLst>
            <pc:docMk/>
            <pc:sldMk cId="3274282936" sldId="258"/>
            <ac:grpSpMk id="20" creationId="{905A9BAA-B344-45D2-838C-73856C4B15D4}"/>
          </ac:grpSpMkLst>
        </pc:grpChg>
        <pc:picChg chg="add del mod">
          <ac:chgData name="Lionel J. Windsor" userId="53859c00-6688-4326-9468-c445c3be1c2c" providerId="ADAL" clId="{BE51B097-6E30-C84C-A267-678A18F82B1F}" dt="2019-02-01T01:00:19.095" v="129" actId="26606"/>
          <ac:picMkLst>
            <pc:docMk/>
            <pc:sldMk cId="3274282936" sldId="258"/>
            <ac:picMk id="5" creationId="{18C2FD7E-9518-6B47-8173-5AE339518782}"/>
          </ac:picMkLst>
        </pc:picChg>
        <pc:picChg chg="add mod">
          <ac:chgData name="Lionel J. Windsor" userId="53859c00-6688-4326-9468-c445c3be1c2c" providerId="ADAL" clId="{BE51B097-6E30-C84C-A267-678A18F82B1F}" dt="2019-02-01T01:00:34.228" v="131" actId="27614"/>
          <ac:picMkLst>
            <pc:docMk/>
            <pc:sldMk cId="3274282936" sldId="258"/>
            <ac:picMk id="7" creationId="{53AFCABF-6686-7F43-A427-D6D2AEBC4DBC}"/>
          </ac:picMkLst>
        </pc:picChg>
        <pc:picChg chg="add del">
          <ac:chgData name="Lionel J. Windsor" userId="53859c00-6688-4326-9468-c445c3be1c2c" providerId="ADAL" clId="{BE51B097-6E30-C84C-A267-678A18F82B1F}" dt="2019-02-01T01:00:19.095" v="129" actId="26606"/>
          <ac:picMkLst>
            <pc:docMk/>
            <pc:sldMk cId="3274282936" sldId="258"/>
            <ac:picMk id="10" creationId="{1C4DCE7A-0E46-404B-9E0D-E93DC7B2A861}"/>
          </ac:picMkLst>
        </pc:picChg>
        <pc:picChg chg="add mod modCrop">
          <ac:chgData name="Lionel J. Windsor" userId="53859c00-6688-4326-9468-c445c3be1c2c" providerId="ADAL" clId="{BE51B097-6E30-C84C-A267-678A18F82B1F}" dt="2019-02-01T01:04:07.313" v="146" actId="732"/>
          <ac:picMkLst>
            <pc:docMk/>
            <pc:sldMk cId="3274282936" sldId="258"/>
            <ac:picMk id="15" creationId="{18C2FD7E-9518-6B47-8173-5AE339518782}"/>
          </ac:picMkLst>
        </pc:picChg>
        <pc:picChg chg="add">
          <ac:chgData name="Lionel J. Windsor" userId="53859c00-6688-4326-9468-c445c3be1c2c" providerId="ADAL" clId="{BE51B097-6E30-C84C-A267-678A18F82B1F}" dt="2019-02-01T01:00:19.095" v="129" actId="26606"/>
          <ac:picMkLst>
            <pc:docMk/>
            <pc:sldMk cId="3274282936" sldId="258"/>
            <ac:picMk id="26" creationId="{025C7952-5703-489E-8DBD-F2EFAC8EEB05}"/>
          </ac:picMkLst>
        </pc:picChg>
      </pc:sldChg>
      <pc:sldChg chg="addSp modSp add">
        <pc:chgData name="Lionel J. Windsor" userId="53859c00-6688-4326-9468-c445c3be1c2c" providerId="ADAL" clId="{BE51B097-6E30-C84C-A267-678A18F82B1F}" dt="2019-02-01T01:07:45.612" v="507" actId="122"/>
        <pc:sldMkLst>
          <pc:docMk/>
          <pc:sldMk cId="2466645454" sldId="260"/>
        </pc:sldMkLst>
        <pc:spChg chg="add mod">
          <ac:chgData name="Lionel J. Windsor" userId="53859c00-6688-4326-9468-c445c3be1c2c" providerId="ADAL" clId="{BE51B097-6E30-C84C-A267-678A18F82B1F}" dt="2019-02-01T01:07:45.612" v="507" actId="122"/>
          <ac:spMkLst>
            <pc:docMk/>
            <pc:sldMk cId="2466645454" sldId="260"/>
            <ac:spMk id="3" creationId="{50BBCAE0-801F-7E4C-934F-1CBBD49BA781}"/>
          </ac:spMkLst>
        </pc:spChg>
        <pc:picChg chg="mod">
          <ac:chgData name="Lionel J. Windsor" userId="53859c00-6688-4326-9468-c445c3be1c2c" providerId="ADAL" clId="{BE51B097-6E30-C84C-A267-678A18F82B1F}" dt="2019-02-01T01:06:18.680" v="503" actId="962"/>
          <ac:picMkLst>
            <pc:docMk/>
            <pc:sldMk cId="2466645454" sldId="260"/>
            <ac:picMk id="7" creationId="{53AFCABF-6686-7F43-A427-D6D2AEBC4DBC}"/>
          </ac:picMkLst>
        </pc:picChg>
        <pc:picChg chg="mod modCrop">
          <ac:chgData name="Lionel J. Windsor" userId="53859c00-6688-4326-9468-c445c3be1c2c" providerId="ADAL" clId="{BE51B097-6E30-C84C-A267-678A18F82B1F}" dt="2019-02-01T01:02:58.373" v="144"/>
          <ac:picMkLst>
            <pc:docMk/>
            <pc:sldMk cId="2466645454" sldId="260"/>
            <ac:picMk id="15" creationId="{18C2FD7E-9518-6B47-8173-5AE339518782}"/>
          </ac:picMkLst>
        </pc:picChg>
      </pc:sldChg>
      <pc:sldChg chg="modSp add">
        <pc:chgData name="Lionel J. Windsor" userId="53859c00-6688-4326-9468-c445c3be1c2c" providerId="ADAL" clId="{BE51B097-6E30-C84C-A267-678A18F82B1F}" dt="2019-02-01T01:04:39.307" v="172" actId="20577"/>
        <pc:sldMkLst>
          <pc:docMk/>
          <pc:sldMk cId="3344634467" sldId="261"/>
        </pc:sldMkLst>
        <pc:spChg chg="mod">
          <ac:chgData name="Lionel J. Windsor" userId="53859c00-6688-4326-9468-c445c3be1c2c" providerId="ADAL" clId="{BE51B097-6E30-C84C-A267-678A18F82B1F}" dt="2019-02-01T01:04:39.307" v="172" actId="20577"/>
          <ac:spMkLst>
            <pc:docMk/>
            <pc:sldMk cId="3344634467" sldId="261"/>
            <ac:spMk id="2" creationId="{CAE2F705-380B-BC44-81DE-363B213AE2C5}"/>
          </ac:spMkLst>
        </pc:spChg>
      </pc:sldChg>
      <pc:sldChg chg="addSp delSp modSp add mod setBg">
        <pc:chgData name="Lionel J. Windsor" userId="53859c00-6688-4326-9468-c445c3be1c2c" providerId="ADAL" clId="{BE51B097-6E30-C84C-A267-678A18F82B1F}" dt="2019-02-01T01:11:17.266" v="737" actId="20577"/>
        <pc:sldMkLst>
          <pc:docMk/>
          <pc:sldMk cId="2312848478" sldId="262"/>
        </pc:sldMkLst>
        <pc:spChg chg="mod">
          <ac:chgData name="Lionel J. Windsor" userId="53859c00-6688-4326-9468-c445c3be1c2c" providerId="ADAL" clId="{BE51B097-6E30-C84C-A267-678A18F82B1F}" dt="2019-02-01T01:10:12.886" v="661" actId="20577"/>
          <ac:spMkLst>
            <pc:docMk/>
            <pc:sldMk cId="2312848478" sldId="262"/>
            <ac:spMk id="2" creationId="{915AF0B5-008A-924A-BCB4-BF1FC9D7C67C}"/>
          </ac:spMkLst>
        </pc:spChg>
        <pc:spChg chg="del">
          <ac:chgData name="Lionel J. Windsor" userId="53859c00-6688-4326-9468-c445c3be1c2c" providerId="ADAL" clId="{BE51B097-6E30-C84C-A267-678A18F82B1F}" dt="2019-02-01T01:05:21.129" v="174" actId="931"/>
          <ac:spMkLst>
            <pc:docMk/>
            <pc:sldMk cId="2312848478" sldId="262"/>
            <ac:spMk id="3" creationId="{B04A3535-A648-5245-96CC-D32E7E52B0BD}"/>
          </ac:spMkLst>
        </pc:spChg>
        <pc:spChg chg="add mod">
          <ac:chgData name="Lionel J. Windsor" userId="53859c00-6688-4326-9468-c445c3be1c2c" providerId="ADAL" clId="{BE51B097-6E30-C84C-A267-678A18F82B1F}" dt="2019-02-01T01:11:17.266" v="737" actId="20577"/>
          <ac:spMkLst>
            <pc:docMk/>
            <pc:sldMk cId="2312848478" sldId="262"/>
            <ac:spMk id="10" creationId="{D2C763C2-6F1E-43A8-85D5-1475928559B8}"/>
          </ac:spMkLst>
        </pc:spChg>
        <pc:spChg chg="add">
          <ac:chgData name="Lionel J. Windsor" userId="53859c00-6688-4326-9468-c445c3be1c2c" providerId="ADAL" clId="{BE51B097-6E30-C84C-A267-678A18F82B1F}" dt="2019-02-01T01:10:05.840" v="636" actId="26606"/>
          <ac:spMkLst>
            <pc:docMk/>
            <pc:sldMk cId="2312848478" sldId="262"/>
            <ac:spMk id="17" creationId="{78A4CDE5-C7BC-41E1-8A4A-79E024CC09F3}"/>
          </ac:spMkLst>
        </pc:spChg>
        <pc:grpChg chg="add">
          <ac:chgData name="Lionel J. Windsor" userId="53859c00-6688-4326-9468-c445c3be1c2c" providerId="ADAL" clId="{BE51B097-6E30-C84C-A267-678A18F82B1F}" dt="2019-02-01T01:10:05.840" v="636" actId="26606"/>
          <ac:grpSpMkLst>
            <pc:docMk/>
            <pc:sldMk cId="2312848478" sldId="262"/>
            <ac:grpSpMk id="13" creationId="{905A9BAA-B344-45D2-838C-73856C4B15D4}"/>
          </ac:grpSpMkLst>
        </pc:grpChg>
        <pc:picChg chg="add del mod">
          <ac:chgData name="Lionel J. Windsor" userId="53859c00-6688-4326-9468-c445c3be1c2c" providerId="ADAL" clId="{BE51B097-6E30-C84C-A267-678A18F82B1F}" dt="2019-02-01T01:10:05.840" v="636" actId="26606"/>
          <ac:picMkLst>
            <pc:docMk/>
            <pc:sldMk cId="2312848478" sldId="262"/>
            <ac:picMk id="5" creationId="{8EC4AF42-E233-DA43-8581-B0D5D3DCD1F9}"/>
          </ac:picMkLst>
        </pc:picChg>
        <pc:picChg chg="add">
          <ac:chgData name="Lionel J. Windsor" userId="53859c00-6688-4326-9468-c445c3be1c2c" providerId="ADAL" clId="{BE51B097-6E30-C84C-A267-678A18F82B1F}" dt="2019-02-01T01:10:05.840" v="636" actId="26606"/>
          <ac:picMkLst>
            <pc:docMk/>
            <pc:sldMk cId="2312848478" sldId="262"/>
            <ac:picMk id="8" creationId="{8EC4AF42-E233-DA43-8581-B0D5D3DCD1F9}"/>
          </ac:picMkLst>
        </pc:picChg>
        <pc:picChg chg="add">
          <ac:chgData name="Lionel J. Windsor" userId="53859c00-6688-4326-9468-c445c3be1c2c" providerId="ADAL" clId="{BE51B097-6E30-C84C-A267-678A18F82B1F}" dt="2019-02-01T01:10:05.840" v="636" actId="26606"/>
          <ac:picMkLst>
            <pc:docMk/>
            <pc:sldMk cId="2312848478" sldId="262"/>
            <ac:picMk id="19" creationId="{025C7952-5703-489E-8DBD-F2EFAC8EEB05}"/>
          </ac:picMkLst>
        </pc:picChg>
      </pc:sldChg>
      <pc:sldChg chg="addSp delSp modSp add mod setBg">
        <pc:chgData name="Lionel J. Windsor" userId="53859c00-6688-4326-9468-c445c3be1c2c" providerId="ADAL" clId="{BE51B097-6E30-C84C-A267-678A18F82B1F}" dt="2019-02-01T01:15:02.930" v="1016" actId="20577"/>
        <pc:sldMkLst>
          <pc:docMk/>
          <pc:sldMk cId="2158462852" sldId="263"/>
        </pc:sldMkLst>
        <pc:spChg chg="mod">
          <ac:chgData name="Lionel J. Windsor" userId="53859c00-6688-4326-9468-c445c3be1c2c" providerId="ADAL" clId="{BE51B097-6E30-C84C-A267-678A18F82B1F}" dt="2019-02-01T01:12:56.319" v="775" actId="26606"/>
          <ac:spMkLst>
            <pc:docMk/>
            <pc:sldMk cId="2158462852" sldId="263"/>
            <ac:spMk id="2" creationId="{E8AAB601-1E9E-CE4B-AF4A-2282FF80F286}"/>
          </ac:spMkLst>
        </pc:spChg>
        <pc:spChg chg="del">
          <ac:chgData name="Lionel J. Windsor" userId="53859c00-6688-4326-9468-c445c3be1c2c" providerId="ADAL" clId="{BE51B097-6E30-C84C-A267-678A18F82B1F}" dt="2019-02-01T01:11:35.397" v="764"/>
          <ac:spMkLst>
            <pc:docMk/>
            <pc:sldMk cId="2158462852" sldId="263"/>
            <ac:spMk id="3" creationId="{5F0831FE-F280-4E4B-9AC3-2F2F76356B5E}"/>
          </ac:spMkLst>
        </pc:spChg>
        <pc:spChg chg="add del mod">
          <ac:chgData name="Lionel J. Windsor" userId="53859c00-6688-4326-9468-c445c3be1c2c" providerId="ADAL" clId="{BE51B097-6E30-C84C-A267-678A18F82B1F}" dt="2019-02-01T01:11:42.523" v="765" actId="931"/>
          <ac:spMkLst>
            <pc:docMk/>
            <pc:sldMk cId="2158462852" sldId="263"/>
            <ac:spMk id="4" creationId="{197A4F17-0AC0-094F-B121-841EFC1D4C72}"/>
          </ac:spMkLst>
        </pc:spChg>
        <pc:spChg chg="add del mod">
          <ac:chgData name="Lionel J. Windsor" userId="53859c00-6688-4326-9468-c445c3be1c2c" providerId="ADAL" clId="{BE51B097-6E30-C84C-A267-678A18F82B1F}" dt="2019-02-01T01:11:47.355" v="768" actId="931"/>
          <ac:spMkLst>
            <pc:docMk/>
            <pc:sldMk cId="2158462852" sldId="263"/>
            <ac:spMk id="5" creationId="{6B6AE0B3-59C7-A945-A9CB-55D6CBBDEA55}"/>
          </ac:spMkLst>
        </pc:spChg>
        <pc:spChg chg="add del">
          <ac:chgData name="Lionel J. Windsor" userId="53859c00-6688-4326-9468-c445c3be1c2c" providerId="ADAL" clId="{BE51B097-6E30-C84C-A267-678A18F82B1F}" dt="2019-02-01T01:12:31.141" v="772" actId="26606"/>
          <ac:spMkLst>
            <pc:docMk/>
            <pc:sldMk cId="2158462852" sldId="263"/>
            <ac:spMk id="14" creationId="{1AB846AE-1751-4250-BA1D-F190FF07954D}"/>
          </ac:spMkLst>
        </pc:spChg>
        <pc:spChg chg="add del">
          <ac:chgData name="Lionel J. Windsor" userId="53859c00-6688-4326-9468-c445c3be1c2c" providerId="ADAL" clId="{BE51B097-6E30-C84C-A267-678A18F82B1F}" dt="2019-02-01T01:12:55.579" v="774" actId="26606"/>
          <ac:spMkLst>
            <pc:docMk/>
            <pc:sldMk cId="2158462852" sldId="263"/>
            <ac:spMk id="16" creationId="{FC563705-9678-4052-A909-B5114B9A20BD}"/>
          </ac:spMkLst>
        </pc:spChg>
        <pc:spChg chg="add del">
          <ac:chgData name="Lionel J. Windsor" userId="53859c00-6688-4326-9468-c445c3be1c2c" providerId="ADAL" clId="{BE51B097-6E30-C84C-A267-678A18F82B1F}" dt="2019-02-01T01:12:55.579" v="774" actId="26606"/>
          <ac:spMkLst>
            <pc:docMk/>
            <pc:sldMk cId="2158462852" sldId="263"/>
            <ac:spMk id="18" creationId="{22FEEF27-DE57-43BD-AD75-1F367403B6D4}"/>
          </ac:spMkLst>
        </pc:spChg>
        <pc:spChg chg="add del">
          <ac:chgData name="Lionel J. Windsor" userId="53859c00-6688-4326-9468-c445c3be1c2c" providerId="ADAL" clId="{BE51B097-6E30-C84C-A267-678A18F82B1F}" dt="2019-02-01T01:12:55.579" v="774" actId="26606"/>
          <ac:spMkLst>
            <pc:docMk/>
            <pc:sldMk cId="2158462852" sldId="263"/>
            <ac:spMk id="20" creationId="{23C51B35-AC3F-4453-B9C3-4B4C7017BECC}"/>
          </ac:spMkLst>
        </pc:spChg>
        <pc:spChg chg="add del">
          <ac:chgData name="Lionel J. Windsor" userId="53859c00-6688-4326-9468-c445c3be1c2c" providerId="ADAL" clId="{BE51B097-6E30-C84C-A267-678A18F82B1F}" dt="2019-02-01T01:12:31.141" v="772" actId="26606"/>
          <ac:spMkLst>
            <pc:docMk/>
            <pc:sldMk cId="2158462852" sldId="263"/>
            <ac:spMk id="23" creationId="{64C1E679-9F46-4A3D-8724-12767F0EB08D}"/>
          </ac:spMkLst>
        </pc:spChg>
        <pc:spChg chg="add del">
          <ac:chgData name="Lionel J. Windsor" userId="53859c00-6688-4326-9468-c445c3be1c2c" providerId="ADAL" clId="{BE51B097-6E30-C84C-A267-678A18F82B1F}" dt="2019-02-01T01:12:31.141" v="772" actId="26606"/>
          <ac:spMkLst>
            <pc:docMk/>
            <pc:sldMk cId="2158462852" sldId="263"/>
            <ac:spMk id="25" creationId="{2DB7D69C-15F2-4834-A591-AF4B6F90BAAD}"/>
          </ac:spMkLst>
        </pc:spChg>
        <pc:spChg chg="add del">
          <ac:chgData name="Lionel J. Windsor" userId="53859c00-6688-4326-9468-c445c3be1c2c" providerId="ADAL" clId="{BE51B097-6E30-C84C-A267-678A18F82B1F}" dt="2019-02-01T01:12:55.579" v="774" actId="26606"/>
          <ac:spMkLst>
            <pc:docMk/>
            <pc:sldMk cId="2158462852" sldId="263"/>
            <ac:spMk id="27" creationId="{CCA8E4C0-5A30-4755-B155-08BB36C8E2BD}"/>
          </ac:spMkLst>
        </pc:spChg>
        <pc:spChg chg="add del">
          <ac:chgData name="Lionel J. Windsor" userId="53859c00-6688-4326-9468-c445c3be1c2c" providerId="ADAL" clId="{BE51B097-6E30-C84C-A267-678A18F82B1F}" dt="2019-02-01T01:12:55.579" v="774" actId="26606"/>
          <ac:spMkLst>
            <pc:docMk/>
            <pc:sldMk cId="2158462852" sldId="263"/>
            <ac:spMk id="29" creationId="{375042C6-6A6E-4F79-A746-797431EA8316}"/>
          </ac:spMkLst>
        </pc:spChg>
        <pc:spChg chg="add">
          <ac:chgData name="Lionel J. Windsor" userId="53859c00-6688-4326-9468-c445c3be1c2c" providerId="ADAL" clId="{BE51B097-6E30-C84C-A267-678A18F82B1F}" dt="2019-02-01T01:12:56.319" v="775" actId="26606"/>
          <ac:spMkLst>
            <pc:docMk/>
            <pc:sldMk cId="2158462852" sldId="263"/>
            <ac:spMk id="31" creationId="{1EF53BF8-8E50-496B-B9DB-CBBE6413A0D5}"/>
          </ac:spMkLst>
        </pc:spChg>
        <pc:spChg chg="add">
          <ac:chgData name="Lionel J. Windsor" userId="53859c00-6688-4326-9468-c445c3be1c2c" providerId="ADAL" clId="{BE51B097-6E30-C84C-A267-678A18F82B1F}" dt="2019-02-01T01:12:56.319" v="775" actId="26606"/>
          <ac:spMkLst>
            <pc:docMk/>
            <pc:sldMk cId="2158462852" sldId="263"/>
            <ac:spMk id="35" creationId="{621EF2C5-4DD0-49D0-AF0A-1C02F80AA54B}"/>
          </ac:spMkLst>
        </pc:spChg>
        <pc:spChg chg="add">
          <ac:chgData name="Lionel J. Windsor" userId="53859c00-6688-4326-9468-c445c3be1c2c" providerId="ADAL" clId="{BE51B097-6E30-C84C-A267-678A18F82B1F}" dt="2019-02-01T01:12:56.319" v="775" actId="26606"/>
          <ac:spMkLst>
            <pc:docMk/>
            <pc:sldMk cId="2158462852" sldId="263"/>
            <ac:spMk id="37" creationId="{6FD2876B-C6FB-489E-AC79-356278E6CC41}"/>
          </ac:spMkLst>
        </pc:spChg>
        <pc:spChg chg="add">
          <ac:chgData name="Lionel J. Windsor" userId="53859c00-6688-4326-9468-c445c3be1c2c" providerId="ADAL" clId="{BE51B097-6E30-C84C-A267-678A18F82B1F}" dt="2019-02-01T01:12:56.319" v="775" actId="26606"/>
          <ac:spMkLst>
            <pc:docMk/>
            <pc:sldMk cId="2158462852" sldId="263"/>
            <ac:spMk id="38" creationId="{64C1E679-9F46-4A3D-8724-12767F0EB08D}"/>
          </ac:spMkLst>
        </pc:spChg>
        <pc:spChg chg="add">
          <ac:chgData name="Lionel J. Windsor" userId="53859c00-6688-4326-9468-c445c3be1c2c" providerId="ADAL" clId="{BE51B097-6E30-C84C-A267-678A18F82B1F}" dt="2019-02-01T01:12:56.319" v="775" actId="26606"/>
          <ac:spMkLst>
            <pc:docMk/>
            <pc:sldMk cId="2158462852" sldId="263"/>
            <ac:spMk id="39" creationId="{2DB7D69C-15F2-4834-A591-AF4B6F90BAAD}"/>
          </ac:spMkLst>
        </pc:spChg>
        <pc:spChg chg="add mod">
          <ac:chgData name="Lionel J. Windsor" userId="53859c00-6688-4326-9468-c445c3be1c2c" providerId="ADAL" clId="{BE51B097-6E30-C84C-A267-678A18F82B1F}" dt="2019-02-01T01:15:02.930" v="1016" actId="20577"/>
          <ac:spMkLst>
            <pc:docMk/>
            <pc:sldMk cId="2158462852" sldId="263"/>
            <ac:spMk id="42" creationId="{617EB20C-AD4D-48DB-8DE2-C658FF85263E}"/>
          </ac:spMkLst>
        </pc:spChg>
        <pc:grpChg chg="add">
          <ac:chgData name="Lionel J. Windsor" userId="53859c00-6688-4326-9468-c445c3be1c2c" providerId="ADAL" clId="{BE51B097-6E30-C84C-A267-678A18F82B1F}" dt="2019-02-01T01:12:56.319" v="775" actId="26606"/>
          <ac:grpSpMkLst>
            <pc:docMk/>
            <pc:sldMk cId="2158462852" sldId="263"/>
            <ac:grpSpMk id="40" creationId="{B6DF8341-38C0-41F8-A81E-5755FB3B0A5B}"/>
          </ac:grpSpMkLst>
        </pc:grpChg>
        <pc:picChg chg="add del mod">
          <ac:chgData name="Lionel J. Windsor" userId="53859c00-6688-4326-9468-c445c3be1c2c" providerId="ADAL" clId="{BE51B097-6E30-C84C-A267-678A18F82B1F}" dt="2019-02-01T01:12:56.319" v="775" actId="26606"/>
          <ac:picMkLst>
            <pc:docMk/>
            <pc:sldMk cId="2158462852" sldId="263"/>
            <ac:picMk id="7" creationId="{3A0DC513-55C8-A647-BD0E-B2FAB5910901}"/>
          </ac:picMkLst>
        </pc:picChg>
        <pc:picChg chg="add mod">
          <ac:chgData name="Lionel J. Windsor" userId="53859c00-6688-4326-9468-c445c3be1c2c" providerId="ADAL" clId="{BE51B097-6E30-C84C-A267-678A18F82B1F}" dt="2019-02-01T01:12:56.319" v="775" actId="26606"/>
          <ac:picMkLst>
            <pc:docMk/>
            <pc:sldMk cId="2158462852" sldId="263"/>
            <ac:picMk id="9" creationId="{B44023D6-6BE0-1444-AC09-862D34A2952C}"/>
          </ac:picMkLst>
        </pc:picChg>
        <pc:picChg chg="add del">
          <ac:chgData name="Lionel J. Windsor" userId="53859c00-6688-4326-9468-c445c3be1c2c" providerId="ADAL" clId="{BE51B097-6E30-C84C-A267-678A18F82B1F}" dt="2019-02-01T01:12:55.579" v="774" actId="26606"/>
          <ac:picMkLst>
            <pc:docMk/>
            <pc:sldMk cId="2158462852" sldId="263"/>
            <ac:picMk id="11" creationId="{01A3CA1B-1530-4046-A299-90F41FE7FBFA}"/>
          </ac:picMkLst>
        </pc:picChg>
        <pc:picChg chg="add del">
          <ac:chgData name="Lionel J. Windsor" userId="53859c00-6688-4326-9468-c445c3be1c2c" providerId="ADAL" clId="{BE51B097-6E30-C84C-A267-678A18F82B1F}" dt="2019-02-01T01:12:31.141" v="772" actId="26606"/>
          <ac:picMkLst>
            <pc:docMk/>
            <pc:sldMk cId="2158462852" sldId="263"/>
            <ac:picMk id="12" creationId="{3A0DC513-55C8-A647-BD0E-B2FAB5910901}"/>
          </ac:picMkLst>
        </pc:picChg>
        <pc:picChg chg="add del">
          <ac:chgData name="Lionel J. Windsor" userId="53859c00-6688-4326-9468-c445c3be1c2c" providerId="ADAL" clId="{BE51B097-6E30-C84C-A267-678A18F82B1F}" dt="2019-02-01T01:12:55.579" v="774" actId="26606"/>
          <ac:picMkLst>
            <pc:docMk/>
            <pc:sldMk cId="2158462852" sldId="263"/>
            <ac:picMk id="13" creationId="{126A6064-3EEB-4D82-B8AB-85EC8287EF25}"/>
          </ac:picMkLst>
        </pc:picChg>
        <pc:picChg chg="add del">
          <ac:chgData name="Lionel J. Windsor" userId="53859c00-6688-4326-9468-c445c3be1c2c" providerId="ADAL" clId="{BE51B097-6E30-C84C-A267-678A18F82B1F}" dt="2019-02-01T01:12:55.579" v="774" actId="26606"/>
          <ac:picMkLst>
            <pc:docMk/>
            <pc:sldMk cId="2158462852" sldId="263"/>
            <ac:picMk id="15" creationId="{70EB3F8A-0655-4D47-B546-F7EC731E02CF}"/>
          </ac:picMkLst>
        </pc:picChg>
        <pc:picChg chg="add del">
          <ac:chgData name="Lionel J. Windsor" userId="53859c00-6688-4326-9468-c445c3be1c2c" providerId="ADAL" clId="{BE51B097-6E30-C84C-A267-678A18F82B1F}" dt="2019-02-01T01:12:31.141" v="772" actId="26606"/>
          <ac:picMkLst>
            <pc:docMk/>
            <pc:sldMk cId="2158462852" sldId="263"/>
            <ac:picMk id="17" creationId="{0E93D5FC-63A0-47A4-A8C7-365881F64539}"/>
          </ac:picMkLst>
        </pc:picChg>
        <pc:picChg chg="add del">
          <ac:chgData name="Lionel J. Windsor" userId="53859c00-6688-4326-9468-c445c3be1c2c" providerId="ADAL" clId="{BE51B097-6E30-C84C-A267-678A18F82B1F}" dt="2019-02-01T01:12:31.141" v="772" actId="26606"/>
          <ac:picMkLst>
            <pc:docMk/>
            <pc:sldMk cId="2158462852" sldId="263"/>
            <ac:picMk id="19" creationId="{85C2F18C-671F-4ECE-96A3-EBAFC57964D9}"/>
          </ac:picMkLst>
        </pc:picChg>
        <pc:picChg chg="add del">
          <ac:chgData name="Lionel J. Windsor" userId="53859c00-6688-4326-9468-c445c3be1c2c" providerId="ADAL" clId="{BE51B097-6E30-C84C-A267-678A18F82B1F}" dt="2019-02-01T01:12:31.141" v="772" actId="26606"/>
          <ac:picMkLst>
            <pc:docMk/>
            <pc:sldMk cId="2158462852" sldId="263"/>
            <ac:picMk id="21" creationId="{89728584-DEE7-4174-9BB7-DAEBB71F92D3}"/>
          </ac:picMkLst>
        </pc:picChg>
        <pc:picChg chg="add del">
          <ac:chgData name="Lionel J. Windsor" userId="53859c00-6688-4326-9468-c445c3be1c2c" providerId="ADAL" clId="{BE51B097-6E30-C84C-A267-678A18F82B1F}" dt="2019-02-01T01:12:55.579" v="774" actId="26606"/>
          <ac:picMkLst>
            <pc:docMk/>
            <pc:sldMk cId="2158462852" sldId="263"/>
            <ac:picMk id="22" creationId="{3A0DC513-55C8-A647-BD0E-B2FAB5910901}"/>
          </ac:picMkLst>
        </pc:picChg>
        <pc:picChg chg="add">
          <ac:chgData name="Lionel J. Windsor" userId="53859c00-6688-4326-9468-c445c3be1c2c" providerId="ADAL" clId="{BE51B097-6E30-C84C-A267-678A18F82B1F}" dt="2019-02-01T01:12:56.319" v="775" actId="26606"/>
          <ac:picMkLst>
            <pc:docMk/>
            <pc:sldMk cId="2158462852" sldId="263"/>
            <ac:picMk id="32" creationId="{0E93D5FC-63A0-47A4-A8C7-365881F64539}"/>
          </ac:picMkLst>
        </pc:picChg>
        <pc:picChg chg="add">
          <ac:chgData name="Lionel J. Windsor" userId="53859c00-6688-4326-9468-c445c3be1c2c" providerId="ADAL" clId="{BE51B097-6E30-C84C-A267-678A18F82B1F}" dt="2019-02-01T01:12:56.319" v="775" actId="26606"/>
          <ac:picMkLst>
            <pc:docMk/>
            <pc:sldMk cId="2158462852" sldId="263"/>
            <ac:picMk id="33" creationId="{D53D81F5-9CA1-4207-86AF-72DAF1C36708}"/>
          </ac:picMkLst>
        </pc:picChg>
        <pc:picChg chg="add">
          <ac:chgData name="Lionel J. Windsor" userId="53859c00-6688-4326-9468-c445c3be1c2c" providerId="ADAL" clId="{BE51B097-6E30-C84C-A267-678A18F82B1F}" dt="2019-02-01T01:12:56.319" v="775" actId="26606"/>
          <ac:picMkLst>
            <pc:docMk/>
            <pc:sldMk cId="2158462852" sldId="263"/>
            <ac:picMk id="34" creationId="{85C2F18C-671F-4ECE-96A3-EBAFC57964D9}"/>
          </ac:picMkLst>
        </pc:picChg>
        <pc:picChg chg="add">
          <ac:chgData name="Lionel J. Windsor" userId="53859c00-6688-4326-9468-c445c3be1c2c" providerId="ADAL" clId="{BE51B097-6E30-C84C-A267-678A18F82B1F}" dt="2019-02-01T01:12:56.319" v="775" actId="26606"/>
          <ac:picMkLst>
            <pc:docMk/>
            <pc:sldMk cId="2158462852" sldId="263"/>
            <ac:picMk id="36" creationId="{89728584-DEE7-4174-9BB7-DAEBB71F92D3}"/>
          </ac:picMkLst>
        </pc:picChg>
        <pc:picChg chg="add">
          <ac:chgData name="Lionel J. Windsor" userId="53859c00-6688-4326-9468-c445c3be1c2c" providerId="ADAL" clId="{BE51B097-6E30-C84C-A267-678A18F82B1F}" dt="2019-02-01T01:12:56.319" v="775" actId="26606"/>
          <ac:picMkLst>
            <pc:docMk/>
            <pc:sldMk cId="2158462852" sldId="263"/>
            <ac:picMk id="43" creationId="{3A0DC513-55C8-A647-BD0E-B2FAB5910901}"/>
          </ac:picMkLst>
        </pc:picChg>
      </pc:sldChg>
      <pc:sldChg chg="addSp delSp modSp add">
        <pc:chgData name="Lionel J. Windsor" userId="53859c00-6688-4326-9468-c445c3be1c2c" providerId="ADAL" clId="{BE51B097-6E30-C84C-A267-678A18F82B1F}" dt="2019-02-01T01:17:57.126" v="1104" actId="1076"/>
        <pc:sldMkLst>
          <pc:docMk/>
          <pc:sldMk cId="50704991" sldId="264"/>
        </pc:sldMkLst>
        <pc:spChg chg="mod">
          <ac:chgData name="Lionel J. Windsor" userId="53859c00-6688-4326-9468-c445c3be1c2c" providerId="ADAL" clId="{BE51B097-6E30-C84C-A267-678A18F82B1F}" dt="2019-02-01T01:15:28.159" v="1039" actId="20577"/>
          <ac:spMkLst>
            <pc:docMk/>
            <pc:sldMk cId="50704991" sldId="264"/>
            <ac:spMk id="2" creationId="{223013EE-CD8D-E141-82FD-955A2EB010C7}"/>
          </ac:spMkLst>
        </pc:spChg>
        <pc:spChg chg="del">
          <ac:chgData name="Lionel J. Windsor" userId="53859c00-6688-4326-9468-c445c3be1c2c" providerId="ADAL" clId="{BE51B097-6E30-C84C-A267-678A18F82B1F}" dt="2019-02-01T01:15:40.876" v="1040"/>
          <ac:spMkLst>
            <pc:docMk/>
            <pc:sldMk cId="50704991" sldId="264"/>
            <ac:spMk id="3" creationId="{E20C3709-AFFF-1A45-8425-D806A511CB6C}"/>
          </ac:spMkLst>
        </pc:spChg>
        <pc:spChg chg="del">
          <ac:chgData name="Lionel J. Windsor" userId="53859c00-6688-4326-9468-c445c3be1c2c" providerId="ADAL" clId="{BE51B097-6E30-C84C-A267-678A18F82B1F}" dt="2019-02-01T01:15:40.876" v="1040"/>
          <ac:spMkLst>
            <pc:docMk/>
            <pc:sldMk cId="50704991" sldId="264"/>
            <ac:spMk id="4" creationId="{ECC44D51-248A-D246-BB21-C02B68879DEB}"/>
          </ac:spMkLst>
        </pc:spChg>
        <pc:spChg chg="add del mod">
          <ac:chgData name="Lionel J. Windsor" userId="53859c00-6688-4326-9468-c445c3be1c2c" providerId="ADAL" clId="{BE51B097-6E30-C84C-A267-678A18F82B1F}" dt="2019-02-01T01:15:45.279" v="1041"/>
          <ac:spMkLst>
            <pc:docMk/>
            <pc:sldMk cId="50704991" sldId="264"/>
            <ac:spMk id="5" creationId="{9561279F-CAB0-E742-AC34-E17E7E419484}"/>
          </ac:spMkLst>
        </pc:spChg>
        <pc:spChg chg="add del mod">
          <ac:chgData name="Lionel J. Windsor" userId="53859c00-6688-4326-9468-c445c3be1c2c" providerId="ADAL" clId="{BE51B097-6E30-C84C-A267-678A18F82B1F}" dt="2019-02-01T01:15:45.279" v="1041"/>
          <ac:spMkLst>
            <pc:docMk/>
            <pc:sldMk cId="50704991" sldId="264"/>
            <ac:spMk id="6" creationId="{EC722117-BA64-7144-BAFA-804F95DEE939}"/>
          </ac:spMkLst>
        </pc:spChg>
        <pc:spChg chg="add del mod">
          <ac:chgData name="Lionel J. Windsor" userId="53859c00-6688-4326-9468-c445c3be1c2c" providerId="ADAL" clId="{BE51B097-6E30-C84C-A267-678A18F82B1F}" dt="2019-02-01T01:15:45.279" v="1041"/>
          <ac:spMkLst>
            <pc:docMk/>
            <pc:sldMk cId="50704991" sldId="264"/>
            <ac:spMk id="7" creationId="{973711C6-766A-ED47-BFBB-D3A71445D940}"/>
          </ac:spMkLst>
        </pc:spChg>
        <pc:spChg chg="add del mod">
          <ac:chgData name="Lionel J. Windsor" userId="53859c00-6688-4326-9468-c445c3be1c2c" providerId="ADAL" clId="{BE51B097-6E30-C84C-A267-678A18F82B1F}" dt="2019-02-01T01:15:45.279" v="1041"/>
          <ac:spMkLst>
            <pc:docMk/>
            <pc:sldMk cId="50704991" sldId="264"/>
            <ac:spMk id="8" creationId="{87F1317F-5D95-9745-9333-4675E608EF05}"/>
          </ac:spMkLst>
        </pc:spChg>
        <pc:spChg chg="add del mod">
          <ac:chgData name="Lionel J. Windsor" userId="53859c00-6688-4326-9468-c445c3be1c2c" providerId="ADAL" clId="{BE51B097-6E30-C84C-A267-678A18F82B1F}" dt="2019-02-01T01:15:45.279" v="1041"/>
          <ac:spMkLst>
            <pc:docMk/>
            <pc:sldMk cId="50704991" sldId="264"/>
            <ac:spMk id="9" creationId="{B5D07580-0E8C-8947-8F2E-6FC14E01B441}"/>
          </ac:spMkLst>
        </pc:spChg>
        <pc:spChg chg="add del mod">
          <ac:chgData name="Lionel J. Windsor" userId="53859c00-6688-4326-9468-c445c3be1c2c" providerId="ADAL" clId="{BE51B097-6E30-C84C-A267-678A18F82B1F}" dt="2019-02-01T01:15:45.279" v="1041"/>
          <ac:spMkLst>
            <pc:docMk/>
            <pc:sldMk cId="50704991" sldId="264"/>
            <ac:spMk id="10" creationId="{CDA28EFF-7218-A647-8668-DDA266A6100E}"/>
          </ac:spMkLst>
        </pc:spChg>
        <pc:spChg chg="add del mod">
          <ac:chgData name="Lionel J. Windsor" userId="53859c00-6688-4326-9468-c445c3be1c2c" providerId="ADAL" clId="{BE51B097-6E30-C84C-A267-678A18F82B1F}" dt="2019-02-01T01:15:45.279" v="1041"/>
          <ac:spMkLst>
            <pc:docMk/>
            <pc:sldMk cId="50704991" sldId="264"/>
            <ac:spMk id="11" creationId="{7D94A71C-F8DF-2749-A5F1-FBF16DBD24B2}"/>
          </ac:spMkLst>
        </pc:spChg>
        <pc:spChg chg="add del mod">
          <ac:chgData name="Lionel J. Windsor" userId="53859c00-6688-4326-9468-c445c3be1c2c" providerId="ADAL" clId="{BE51B097-6E30-C84C-A267-678A18F82B1F}" dt="2019-02-01T01:15:45.279" v="1041"/>
          <ac:spMkLst>
            <pc:docMk/>
            <pc:sldMk cId="50704991" sldId="264"/>
            <ac:spMk id="12" creationId="{635C12C7-3012-3F47-BCE6-6755CD561E11}"/>
          </ac:spMkLst>
        </pc:spChg>
        <pc:spChg chg="add del mod">
          <ac:chgData name="Lionel J. Windsor" userId="53859c00-6688-4326-9468-c445c3be1c2c" providerId="ADAL" clId="{BE51B097-6E30-C84C-A267-678A18F82B1F}" dt="2019-02-01T01:15:45.279" v="1041"/>
          <ac:spMkLst>
            <pc:docMk/>
            <pc:sldMk cId="50704991" sldId="264"/>
            <ac:spMk id="13" creationId="{BC7F9730-34EA-DF4F-889E-C9E83F0E0BE9}"/>
          </ac:spMkLst>
        </pc:spChg>
        <pc:spChg chg="add mod">
          <ac:chgData name="Lionel J. Windsor" userId="53859c00-6688-4326-9468-c445c3be1c2c" providerId="ADAL" clId="{BE51B097-6E30-C84C-A267-678A18F82B1F}" dt="2019-02-01T01:17:57.126" v="1104" actId="1076"/>
          <ac:spMkLst>
            <pc:docMk/>
            <pc:sldMk cId="50704991" sldId="264"/>
            <ac:spMk id="14" creationId="{6A48CC79-1ED9-F247-8621-2F135FD8D25B}"/>
          </ac:spMkLst>
        </pc:spChg>
        <pc:spChg chg="add mod">
          <ac:chgData name="Lionel J. Windsor" userId="53859c00-6688-4326-9468-c445c3be1c2c" providerId="ADAL" clId="{BE51B097-6E30-C84C-A267-678A18F82B1F}" dt="2019-02-01T01:17:57.126" v="1104" actId="1076"/>
          <ac:spMkLst>
            <pc:docMk/>
            <pc:sldMk cId="50704991" sldId="264"/>
            <ac:spMk id="15" creationId="{FB0E0771-617C-AD43-B400-5B4301CAB68D}"/>
          </ac:spMkLst>
        </pc:spChg>
        <pc:spChg chg="add mod">
          <ac:chgData name="Lionel J. Windsor" userId="53859c00-6688-4326-9468-c445c3be1c2c" providerId="ADAL" clId="{BE51B097-6E30-C84C-A267-678A18F82B1F}" dt="2019-02-01T01:17:57.126" v="1104" actId="1076"/>
          <ac:spMkLst>
            <pc:docMk/>
            <pc:sldMk cId="50704991" sldId="264"/>
            <ac:spMk id="16" creationId="{EFBD4B52-9FAB-8E4D-AD21-06E21F436CAD}"/>
          </ac:spMkLst>
        </pc:spChg>
      </pc:sldChg>
      <pc:sldChg chg="addSp delSp modSp add">
        <pc:chgData name="Lionel J. Windsor" userId="53859c00-6688-4326-9468-c445c3be1c2c" providerId="ADAL" clId="{BE51B097-6E30-C84C-A267-678A18F82B1F}" dt="2019-02-01T01:19:57.310" v="1134"/>
        <pc:sldMkLst>
          <pc:docMk/>
          <pc:sldMk cId="2236037717" sldId="265"/>
        </pc:sldMkLst>
        <pc:spChg chg="mod">
          <ac:chgData name="Lionel J. Windsor" userId="53859c00-6688-4326-9468-c445c3be1c2c" providerId="ADAL" clId="{BE51B097-6E30-C84C-A267-678A18F82B1F}" dt="2019-02-01T01:18:15.091" v="1123" actId="20577"/>
          <ac:spMkLst>
            <pc:docMk/>
            <pc:sldMk cId="2236037717" sldId="265"/>
            <ac:spMk id="2" creationId="{AAB306F6-E7FE-3B42-B691-BECC6391E764}"/>
          </ac:spMkLst>
        </pc:spChg>
        <pc:spChg chg="add del mod">
          <ac:chgData name="Lionel J. Windsor" userId="53859c00-6688-4326-9468-c445c3be1c2c" providerId="ADAL" clId="{BE51B097-6E30-C84C-A267-678A18F82B1F}" dt="2019-02-01T01:18:48.494" v="1125" actId="931"/>
          <ac:spMkLst>
            <pc:docMk/>
            <pc:sldMk cId="2236037717" sldId="265"/>
            <ac:spMk id="3" creationId="{4685063C-F350-0F40-8B49-8A93BCFCC2F3}"/>
          </ac:spMkLst>
        </pc:spChg>
        <pc:picChg chg="add mod modCrop">
          <ac:chgData name="Lionel J. Windsor" userId="53859c00-6688-4326-9468-c445c3be1c2c" providerId="ADAL" clId="{BE51B097-6E30-C84C-A267-678A18F82B1F}" dt="2019-02-01T01:19:57.310" v="1134"/>
          <ac:picMkLst>
            <pc:docMk/>
            <pc:sldMk cId="2236037717" sldId="265"/>
            <ac:picMk id="5" creationId="{BD09D89E-F60F-654B-935E-F23D41C4643C}"/>
          </ac:picMkLst>
        </pc:picChg>
      </pc:sldChg>
      <pc:sldChg chg="addSp delSp modSp add">
        <pc:chgData name="Lionel J. Windsor" userId="53859c00-6688-4326-9468-c445c3be1c2c" providerId="ADAL" clId="{BE51B097-6E30-C84C-A267-678A18F82B1F}" dt="2019-02-01T02:29:13.080" v="1978" actId="20577"/>
        <pc:sldMkLst>
          <pc:docMk/>
          <pc:sldMk cId="1161924135" sldId="266"/>
        </pc:sldMkLst>
        <pc:spChg chg="mod">
          <ac:chgData name="Lionel J. Windsor" userId="53859c00-6688-4326-9468-c445c3be1c2c" providerId="ADAL" clId="{BE51B097-6E30-C84C-A267-678A18F82B1F}" dt="2019-02-01T02:29:13.080" v="1978" actId="20577"/>
          <ac:spMkLst>
            <pc:docMk/>
            <pc:sldMk cId="1161924135" sldId="266"/>
            <ac:spMk id="2" creationId="{12F50216-800E-0649-9E4A-02A1D06D1E24}"/>
          </ac:spMkLst>
        </pc:spChg>
        <pc:spChg chg="del">
          <ac:chgData name="Lionel J. Windsor" userId="53859c00-6688-4326-9468-c445c3be1c2c" providerId="ADAL" clId="{BE51B097-6E30-C84C-A267-678A18F82B1F}" dt="2019-02-01T01:56:54.604" v="1148"/>
          <ac:spMkLst>
            <pc:docMk/>
            <pc:sldMk cId="1161924135" sldId="266"/>
            <ac:spMk id="3" creationId="{A32EDB25-1274-1C4E-ABC7-00E6D009387C}"/>
          </ac:spMkLst>
        </pc:spChg>
        <pc:spChg chg="add mod">
          <ac:chgData name="Lionel J. Windsor" userId="53859c00-6688-4326-9468-c445c3be1c2c" providerId="ADAL" clId="{BE51B097-6E30-C84C-A267-678A18F82B1F}" dt="2019-02-01T02:28:57.404" v="1950" actId="113"/>
          <ac:spMkLst>
            <pc:docMk/>
            <pc:sldMk cId="1161924135" sldId="266"/>
            <ac:spMk id="4" creationId="{23D2110A-AC8F-A14A-9B63-EBC36C742136}"/>
          </ac:spMkLst>
        </pc:spChg>
        <pc:spChg chg="add mod">
          <ac:chgData name="Lionel J. Windsor" userId="53859c00-6688-4326-9468-c445c3be1c2c" providerId="ADAL" clId="{BE51B097-6E30-C84C-A267-678A18F82B1F}" dt="2019-02-01T02:09:42.171" v="1533" actId="20577"/>
          <ac:spMkLst>
            <pc:docMk/>
            <pc:sldMk cId="1161924135" sldId="266"/>
            <ac:spMk id="5" creationId="{DAB25099-067F-2A46-99E9-531B90CE8E89}"/>
          </ac:spMkLst>
        </pc:spChg>
        <pc:spChg chg="add del mod">
          <ac:chgData name="Lionel J. Windsor" userId="53859c00-6688-4326-9468-c445c3be1c2c" providerId="ADAL" clId="{BE51B097-6E30-C84C-A267-678A18F82B1F}" dt="2019-02-01T02:10:38.893" v="1537" actId="478"/>
          <ac:spMkLst>
            <pc:docMk/>
            <pc:sldMk cId="1161924135" sldId="266"/>
            <ac:spMk id="6" creationId="{BF417770-87E3-824C-A229-C19F41E8D59D}"/>
          </ac:spMkLst>
        </pc:spChg>
        <pc:spChg chg="add mod">
          <ac:chgData name="Lionel J. Windsor" userId="53859c00-6688-4326-9468-c445c3be1c2c" providerId="ADAL" clId="{BE51B097-6E30-C84C-A267-678A18F82B1F}" dt="2019-02-01T02:12:19.753" v="1546" actId="14100"/>
          <ac:spMkLst>
            <pc:docMk/>
            <pc:sldMk cId="1161924135" sldId="266"/>
            <ac:spMk id="7" creationId="{E419EE3A-05C6-C249-AF41-899ED870BCE4}"/>
          </ac:spMkLst>
        </pc:spChg>
        <pc:spChg chg="add mod">
          <ac:chgData name="Lionel J. Windsor" userId="53859c00-6688-4326-9468-c445c3be1c2c" providerId="ADAL" clId="{BE51B097-6E30-C84C-A267-678A18F82B1F}" dt="2019-02-01T02:15:03.914" v="1558" actId="13822"/>
          <ac:spMkLst>
            <pc:docMk/>
            <pc:sldMk cId="1161924135" sldId="266"/>
            <ac:spMk id="8" creationId="{F1970261-00AB-7A49-8D63-AC569E690681}"/>
          </ac:spMkLst>
        </pc:spChg>
        <pc:spChg chg="add mod">
          <ac:chgData name="Lionel J. Windsor" userId="53859c00-6688-4326-9468-c445c3be1c2c" providerId="ADAL" clId="{BE51B097-6E30-C84C-A267-678A18F82B1F}" dt="2019-02-01T02:28:41.633" v="1948" actId="20577"/>
          <ac:spMkLst>
            <pc:docMk/>
            <pc:sldMk cId="1161924135" sldId="266"/>
            <ac:spMk id="9" creationId="{5BEFFF2E-50D2-3042-8CEA-D247B3118B86}"/>
          </ac:spMkLst>
        </pc:spChg>
      </pc:sldChg>
      <pc:sldChg chg="addSp delSp modSp add mod setBg">
        <pc:chgData name="Lionel J. Windsor" userId="53859c00-6688-4326-9468-c445c3be1c2c" providerId="ADAL" clId="{BE51B097-6E30-C84C-A267-678A18F82B1F}" dt="2019-02-01T02:27:13.180" v="1888" actId="1076"/>
        <pc:sldMkLst>
          <pc:docMk/>
          <pc:sldMk cId="4025747326" sldId="268"/>
        </pc:sldMkLst>
        <pc:spChg chg="mod">
          <ac:chgData name="Lionel J. Windsor" userId="53859c00-6688-4326-9468-c445c3be1c2c" providerId="ADAL" clId="{BE51B097-6E30-C84C-A267-678A18F82B1F}" dt="2019-02-01T02:26:10.007" v="1876" actId="14100"/>
          <ac:spMkLst>
            <pc:docMk/>
            <pc:sldMk cId="4025747326" sldId="268"/>
            <ac:spMk id="2" creationId="{223013EE-CD8D-E141-82FD-955A2EB010C7}"/>
          </ac:spMkLst>
        </pc:spChg>
        <pc:spChg chg="add del mod">
          <ac:chgData name="Lionel J. Windsor" userId="53859c00-6688-4326-9468-c445c3be1c2c" providerId="ADAL" clId="{BE51B097-6E30-C84C-A267-678A18F82B1F}" dt="2019-02-01T02:21:46.694" v="1851"/>
          <ac:spMkLst>
            <pc:docMk/>
            <pc:sldMk cId="4025747326" sldId="268"/>
            <ac:spMk id="3" creationId="{A3756535-E4BB-AA4A-938E-8B3757E72495}"/>
          </ac:spMkLst>
        </pc:spChg>
        <pc:spChg chg="add mod topLvl">
          <ac:chgData name="Lionel J. Windsor" userId="53859c00-6688-4326-9468-c445c3be1c2c" providerId="ADAL" clId="{BE51B097-6E30-C84C-A267-678A18F82B1F}" dt="2019-02-01T02:25:08.760" v="1871" actId="338"/>
          <ac:spMkLst>
            <pc:docMk/>
            <pc:sldMk cId="4025747326" sldId="268"/>
            <ac:spMk id="8" creationId="{5641CACA-78DD-4E49-AD8D-F3BFCB0C3C5E}"/>
          </ac:spMkLst>
        </pc:spChg>
        <pc:spChg chg="add mod topLvl">
          <ac:chgData name="Lionel J. Windsor" userId="53859c00-6688-4326-9468-c445c3be1c2c" providerId="ADAL" clId="{BE51B097-6E30-C84C-A267-678A18F82B1F}" dt="2019-02-01T02:25:08.760" v="1871" actId="338"/>
          <ac:spMkLst>
            <pc:docMk/>
            <pc:sldMk cId="4025747326" sldId="268"/>
            <ac:spMk id="9" creationId="{91A52439-5846-0A4E-A5FF-24FC10EF643F}"/>
          </ac:spMkLst>
        </pc:spChg>
        <pc:spChg chg="add mod topLvl">
          <ac:chgData name="Lionel J. Windsor" userId="53859c00-6688-4326-9468-c445c3be1c2c" providerId="ADAL" clId="{BE51B097-6E30-C84C-A267-678A18F82B1F}" dt="2019-02-01T02:25:08.760" v="1871" actId="338"/>
          <ac:spMkLst>
            <pc:docMk/>
            <pc:sldMk cId="4025747326" sldId="268"/>
            <ac:spMk id="10" creationId="{43281250-ED19-FA41-A743-E9337B3AEB5D}"/>
          </ac:spMkLst>
        </pc:spChg>
        <pc:spChg chg="add mod topLvl">
          <ac:chgData name="Lionel J. Windsor" userId="53859c00-6688-4326-9468-c445c3be1c2c" providerId="ADAL" clId="{BE51B097-6E30-C84C-A267-678A18F82B1F}" dt="2019-02-01T02:25:08.760" v="1871" actId="338"/>
          <ac:spMkLst>
            <pc:docMk/>
            <pc:sldMk cId="4025747326" sldId="268"/>
            <ac:spMk id="11" creationId="{62DAEED5-A36F-5844-85EB-1B995B02B5C3}"/>
          </ac:spMkLst>
        </pc:spChg>
        <pc:spChg chg="del">
          <ac:chgData name="Lionel J. Windsor" userId="53859c00-6688-4326-9468-c445c3be1c2c" providerId="ADAL" clId="{BE51B097-6E30-C84C-A267-678A18F82B1F}" dt="2019-02-01T02:21:07.223" v="1846" actId="478"/>
          <ac:spMkLst>
            <pc:docMk/>
            <pc:sldMk cId="4025747326" sldId="268"/>
            <ac:spMk id="14" creationId="{6A48CC79-1ED9-F247-8621-2F135FD8D25B}"/>
          </ac:spMkLst>
        </pc:spChg>
        <pc:spChg chg="del">
          <ac:chgData name="Lionel J. Windsor" userId="53859c00-6688-4326-9468-c445c3be1c2c" providerId="ADAL" clId="{BE51B097-6E30-C84C-A267-678A18F82B1F}" dt="2019-02-01T02:21:07.223" v="1846" actId="478"/>
          <ac:spMkLst>
            <pc:docMk/>
            <pc:sldMk cId="4025747326" sldId="268"/>
            <ac:spMk id="15" creationId="{FB0E0771-617C-AD43-B400-5B4301CAB68D}"/>
          </ac:spMkLst>
        </pc:spChg>
        <pc:spChg chg="del">
          <ac:chgData name="Lionel J. Windsor" userId="53859c00-6688-4326-9468-c445c3be1c2c" providerId="ADAL" clId="{BE51B097-6E30-C84C-A267-678A18F82B1F}" dt="2019-02-01T02:21:07.223" v="1846" actId="478"/>
          <ac:spMkLst>
            <pc:docMk/>
            <pc:sldMk cId="4025747326" sldId="268"/>
            <ac:spMk id="16" creationId="{EFBD4B52-9FAB-8E4D-AD21-06E21F436CAD}"/>
          </ac:spMkLst>
        </pc:spChg>
        <pc:spChg chg="add">
          <ac:chgData name="Lionel J. Windsor" userId="53859c00-6688-4326-9468-c445c3be1c2c" providerId="ADAL" clId="{BE51B097-6E30-C84C-A267-678A18F82B1F}" dt="2019-02-01T02:25:53.027" v="1873" actId="26606"/>
          <ac:spMkLst>
            <pc:docMk/>
            <pc:sldMk cId="4025747326" sldId="268"/>
            <ac:spMk id="17" creationId="{E79DA958-EBB2-404C-BE82-93EEB5900449}"/>
          </ac:spMkLst>
        </pc:spChg>
        <pc:spChg chg="add">
          <ac:chgData name="Lionel J. Windsor" userId="53859c00-6688-4326-9468-c445c3be1c2c" providerId="ADAL" clId="{BE51B097-6E30-C84C-A267-678A18F82B1F}" dt="2019-02-01T02:25:53.027" v="1873" actId="26606"/>
          <ac:spMkLst>
            <pc:docMk/>
            <pc:sldMk cId="4025747326" sldId="268"/>
            <ac:spMk id="20" creationId="{C610D2AE-07EF-436A-9755-AA8DF4B933A4}"/>
          </ac:spMkLst>
        </pc:spChg>
        <pc:spChg chg="add">
          <ac:chgData name="Lionel J. Windsor" userId="53859c00-6688-4326-9468-c445c3be1c2c" providerId="ADAL" clId="{BE51B097-6E30-C84C-A267-678A18F82B1F}" dt="2019-02-01T02:25:53.027" v="1873" actId="26606"/>
          <ac:spMkLst>
            <pc:docMk/>
            <pc:sldMk cId="4025747326" sldId="268"/>
            <ac:spMk id="24" creationId="{CF2D8AD5-434A-4C0E-9F5B-C1AFD645F364}"/>
          </ac:spMkLst>
        </pc:spChg>
        <pc:grpChg chg="add del mod">
          <ac:chgData name="Lionel J. Windsor" userId="53859c00-6688-4326-9468-c445c3be1c2c" providerId="ADAL" clId="{BE51B097-6E30-C84C-A267-678A18F82B1F}" dt="2019-02-01T02:24:53.933" v="1868" actId="165"/>
          <ac:grpSpMkLst>
            <pc:docMk/>
            <pc:sldMk cId="4025747326" sldId="268"/>
            <ac:grpSpMk id="4" creationId="{BCCF7DCC-1E9A-4748-B255-7EC294A3D9DE}"/>
          </ac:grpSpMkLst>
        </pc:grpChg>
        <pc:grpChg chg="add mod">
          <ac:chgData name="Lionel J. Windsor" userId="53859c00-6688-4326-9468-c445c3be1c2c" providerId="ADAL" clId="{BE51B097-6E30-C84C-A267-678A18F82B1F}" dt="2019-02-01T02:25:02.315" v="1870" actId="338"/>
          <ac:grpSpMkLst>
            <pc:docMk/>
            <pc:sldMk cId="4025747326" sldId="268"/>
            <ac:grpSpMk id="5" creationId="{FD49FE3C-F618-CC47-B53C-2C7F7AF4B384}"/>
          </ac:grpSpMkLst>
        </pc:grpChg>
        <pc:grpChg chg="add del mod">
          <ac:chgData name="Lionel J. Windsor" userId="53859c00-6688-4326-9468-c445c3be1c2c" providerId="ADAL" clId="{BE51B097-6E30-C84C-A267-678A18F82B1F}" dt="2019-02-01T02:25:37.410" v="1872"/>
          <ac:grpSpMkLst>
            <pc:docMk/>
            <pc:sldMk cId="4025747326" sldId="268"/>
            <ac:grpSpMk id="6" creationId="{B867E14A-3FBB-A64F-A2B7-BB27B5B28A88}"/>
          </ac:grpSpMkLst>
        </pc:grpChg>
        <pc:grpChg chg="add mod">
          <ac:chgData name="Lionel J. Windsor" userId="53859c00-6688-4326-9468-c445c3be1c2c" providerId="ADAL" clId="{BE51B097-6E30-C84C-A267-678A18F82B1F}" dt="2019-02-01T02:27:13.180" v="1888" actId="1076"/>
          <ac:grpSpMkLst>
            <pc:docMk/>
            <pc:sldMk cId="4025747326" sldId="268"/>
            <ac:grpSpMk id="23" creationId="{A3586C18-E4E3-3844-872D-9F683AD11B00}"/>
          </ac:grpSpMkLst>
        </pc:grpChg>
        <pc:picChg chg="add mod">
          <ac:chgData name="Lionel J. Windsor" userId="53859c00-6688-4326-9468-c445c3be1c2c" providerId="ADAL" clId="{BE51B097-6E30-C84C-A267-678A18F82B1F}" dt="2019-02-01T02:21:18.310" v="1849"/>
          <ac:picMkLst>
            <pc:docMk/>
            <pc:sldMk cId="4025747326" sldId="268"/>
            <ac:picMk id="7" creationId="{BADBD9A1-EA4F-C141-BFFE-3A8F11716860}"/>
          </ac:picMkLst>
        </pc:picChg>
        <pc:picChg chg="add del mod">
          <ac:chgData name="Lionel J. Windsor" userId="53859c00-6688-4326-9468-c445c3be1c2c" providerId="ADAL" clId="{BE51B097-6E30-C84C-A267-678A18F82B1F}" dt="2019-02-01T02:25:53.027" v="1873" actId="26606"/>
          <ac:picMkLst>
            <pc:docMk/>
            <pc:sldMk cId="4025747326" sldId="268"/>
            <ac:picMk id="12" creationId="{CEA70DA0-8819-C24E-B401-036F388B56FA}"/>
          </ac:picMkLst>
        </pc:picChg>
        <pc:picChg chg="add mod">
          <ac:chgData name="Lionel J. Windsor" userId="53859c00-6688-4326-9468-c445c3be1c2c" providerId="ADAL" clId="{BE51B097-6E30-C84C-A267-678A18F82B1F}" dt="2019-02-01T02:26:54.933" v="1884" actId="171"/>
          <ac:picMkLst>
            <pc:docMk/>
            <pc:sldMk cId="4025747326" sldId="268"/>
            <ac:picMk id="18" creationId="{CEA70DA0-8819-C24E-B401-036F388B56FA}"/>
          </ac:picMkLst>
        </pc:picChg>
        <pc:picChg chg="add">
          <ac:chgData name="Lionel J. Windsor" userId="53859c00-6688-4326-9468-c445c3be1c2c" providerId="ADAL" clId="{BE51B097-6E30-C84C-A267-678A18F82B1F}" dt="2019-02-01T02:25:53.027" v="1873" actId="26606"/>
          <ac:picMkLst>
            <pc:docMk/>
            <pc:sldMk cId="4025747326" sldId="268"/>
            <ac:picMk id="22" creationId="{6CACDD17-9043-46DF-882D-420365B79C18}"/>
          </ac:picMkLst>
        </pc:picChg>
        <pc:picChg chg="add">
          <ac:chgData name="Lionel J. Windsor" userId="53859c00-6688-4326-9468-c445c3be1c2c" providerId="ADAL" clId="{BE51B097-6E30-C84C-A267-678A18F82B1F}" dt="2019-02-01T02:25:53.027" v="1873" actId="26606"/>
          <ac:picMkLst>
            <pc:docMk/>
            <pc:sldMk cId="4025747326" sldId="268"/>
            <ac:picMk id="26" creationId="{E92B246D-47CC-40F8-8DE7-B65D409E945E}"/>
          </ac:picMkLst>
        </pc:picChg>
      </pc:sldChg>
      <pc:sldChg chg="addSp modSp add">
        <pc:chgData name="Lionel J. Windsor" userId="53859c00-6688-4326-9468-c445c3be1c2c" providerId="ADAL" clId="{BE51B097-6E30-C84C-A267-678A18F82B1F}" dt="2019-02-01T02:40:16.191" v="2557" actId="20577"/>
        <pc:sldMkLst>
          <pc:docMk/>
          <pc:sldMk cId="1531740897" sldId="269"/>
        </pc:sldMkLst>
        <pc:spChg chg="mod">
          <ac:chgData name="Lionel J. Windsor" userId="53859c00-6688-4326-9468-c445c3be1c2c" providerId="ADAL" clId="{BE51B097-6E30-C84C-A267-678A18F82B1F}" dt="2019-02-01T02:32:53.552" v="2207" actId="20577"/>
          <ac:spMkLst>
            <pc:docMk/>
            <pc:sldMk cId="1531740897" sldId="269"/>
            <ac:spMk id="2" creationId="{12F50216-800E-0649-9E4A-02A1D06D1E24}"/>
          </ac:spMkLst>
        </pc:spChg>
        <pc:spChg chg="mod">
          <ac:chgData name="Lionel J. Windsor" userId="53859c00-6688-4326-9468-c445c3be1c2c" providerId="ADAL" clId="{BE51B097-6E30-C84C-A267-678A18F82B1F}" dt="2019-02-01T02:32:20.669" v="2180" actId="14100"/>
          <ac:spMkLst>
            <pc:docMk/>
            <pc:sldMk cId="1531740897" sldId="269"/>
            <ac:spMk id="4" creationId="{23D2110A-AC8F-A14A-9B63-EBC36C742136}"/>
          </ac:spMkLst>
        </pc:spChg>
        <pc:spChg chg="mod">
          <ac:chgData name="Lionel J. Windsor" userId="53859c00-6688-4326-9468-c445c3be1c2c" providerId="ADAL" clId="{BE51B097-6E30-C84C-A267-678A18F82B1F}" dt="2019-02-01T02:32:57.244" v="2208" actId="20577"/>
          <ac:spMkLst>
            <pc:docMk/>
            <pc:sldMk cId="1531740897" sldId="269"/>
            <ac:spMk id="5" creationId="{DAB25099-067F-2A46-99E9-531B90CE8E89}"/>
          </ac:spMkLst>
        </pc:spChg>
        <pc:spChg chg="mod">
          <ac:chgData name="Lionel J. Windsor" userId="53859c00-6688-4326-9468-c445c3be1c2c" providerId="ADAL" clId="{BE51B097-6E30-C84C-A267-678A18F82B1F}" dt="2019-02-01T02:40:16.191" v="2557" actId="20577"/>
          <ac:spMkLst>
            <pc:docMk/>
            <pc:sldMk cId="1531740897" sldId="269"/>
            <ac:spMk id="9" creationId="{5BEFFF2E-50D2-3042-8CEA-D247B3118B86}"/>
          </ac:spMkLst>
        </pc:spChg>
        <pc:spChg chg="add mod">
          <ac:chgData name="Lionel J. Windsor" userId="53859c00-6688-4326-9468-c445c3be1c2c" providerId="ADAL" clId="{BE51B097-6E30-C84C-A267-678A18F82B1F}" dt="2019-02-01T02:29:47.879" v="1989" actId="1076"/>
          <ac:spMkLst>
            <pc:docMk/>
            <pc:sldMk cId="1531740897" sldId="269"/>
            <ac:spMk id="10" creationId="{DAE5A43A-33C6-BB4F-BC03-2F991C9C8F1C}"/>
          </ac:spMkLst>
        </pc:spChg>
        <pc:spChg chg="add mod">
          <ac:chgData name="Lionel J. Windsor" userId="53859c00-6688-4326-9468-c445c3be1c2c" providerId="ADAL" clId="{BE51B097-6E30-C84C-A267-678A18F82B1F}" dt="2019-02-01T02:29:58.330" v="1991" actId="14100"/>
          <ac:spMkLst>
            <pc:docMk/>
            <pc:sldMk cId="1531740897" sldId="269"/>
            <ac:spMk id="11" creationId="{CEA6EA1C-7FFB-7944-908E-3518B5CFB0B6}"/>
          </ac:spMkLst>
        </pc:spChg>
        <pc:spChg chg="add mod">
          <ac:chgData name="Lionel J. Windsor" userId="53859c00-6688-4326-9468-c445c3be1c2c" providerId="ADAL" clId="{BE51B097-6E30-C84C-A267-678A18F82B1F}" dt="2019-02-01T02:29:47.879" v="1989" actId="1076"/>
          <ac:spMkLst>
            <pc:docMk/>
            <pc:sldMk cId="1531740897" sldId="269"/>
            <ac:spMk id="12" creationId="{F80AB3D0-E916-F746-B060-15EAAC64801B}"/>
          </ac:spMkLst>
        </pc:spChg>
      </pc:sldChg>
      <pc:sldChg chg="addSp modSp add">
        <pc:chgData name="Lionel J. Windsor" userId="53859c00-6688-4326-9468-c445c3be1c2c" providerId="ADAL" clId="{BE51B097-6E30-C84C-A267-678A18F82B1F}" dt="2019-02-01T03:15:30.531" v="2936" actId="20577"/>
        <pc:sldMkLst>
          <pc:docMk/>
          <pc:sldMk cId="3455650914" sldId="270"/>
        </pc:sldMkLst>
        <pc:spChg chg="mod">
          <ac:chgData name="Lionel J. Windsor" userId="53859c00-6688-4326-9468-c445c3be1c2c" providerId="ADAL" clId="{BE51B097-6E30-C84C-A267-678A18F82B1F}" dt="2019-02-01T02:37:49.914" v="2476" actId="14100"/>
          <ac:spMkLst>
            <pc:docMk/>
            <pc:sldMk cId="3455650914" sldId="270"/>
            <ac:spMk id="2" creationId="{12F50216-800E-0649-9E4A-02A1D06D1E24}"/>
          </ac:spMkLst>
        </pc:spChg>
        <pc:spChg chg="mod">
          <ac:chgData name="Lionel J. Windsor" userId="53859c00-6688-4326-9468-c445c3be1c2c" providerId="ADAL" clId="{BE51B097-6E30-C84C-A267-678A18F82B1F}" dt="2019-02-01T03:15:25.922" v="2935" actId="20577"/>
          <ac:spMkLst>
            <pc:docMk/>
            <pc:sldMk cId="3455650914" sldId="270"/>
            <ac:spMk id="4" creationId="{23D2110A-AC8F-A14A-9B63-EBC36C742136}"/>
          </ac:spMkLst>
        </pc:spChg>
        <pc:spChg chg="mod">
          <ac:chgData name="Lionel J. Windsor" userId="53859c00-6688-4326-9468-c445c3be1c2c" providerId="ADAL" clId="{BE51B097-6E30-C84C-A267-678A18F82B1F}" dt="2019-02-01T03:00:15.958" v="2667"/>
          <ac:spMkLst>
            <pc:docMk/>
            <pc:sldMk cId="3455650914" sldId="270"/>
            <ac:spMk id="5" creationId="{DAB25099-067F-2A46-99E9-531B90CE8E89}"/>
          </ac:spMkLst>
        </pc:spChg>
        <pc:spChg chg="mod">
          <ac:chgData name="Lionel J. Windsor" userId="53859c00-6688-4326-9468-c445c3be1c2c" providerId="ADAL" clId="{BE51B097-6E30-C84C-A267-678A18F82B1F}" dt="2019-02-01T03:15:30.531" v="2936" actId="20577"/>
          <ac:spMkLst>
            <pc:docMk/>
            <pc:sldMk cId="3455650914" sldId="270"/>
            <ac:spMk id="9" creationId="{5BEFFF2E-50D2-3042-8CEA-D247B3118B86}"/>
          </ac:spMkLst>
        </pc:spChg>
        <pc:spChg chg="add mod">
          <ac:chgData name="Lionel J. Windsor" userId="53859c00-6688-4326-9468-c445c3be1c2c" providerId="ADAL" clId="{BE51B097-6E30-C84C-A267-678A18F82B1F}" dt="2019-02-01T02:36:47.805" v="2418" actId="1076"/>
          <ac:spMkLst>
            <pc:docMk/>
            <pc:sldMk cId="3455650914" sldId="270"/>
            <ac:spMk id="10" creationId="{B67E312A-3392-FD49-8EF4-6EE5DDA86013}"/>
          </ac:spMkLst>
        </pc:spChg>
        <pc:spChg chg="add mod">
          <ac:chgData name="Lionel J. Windsor" userId="53859c00-6688-4326-9468-c445c3be1c2c" providerId="ADAL" clId="{BE51B097-6E30-C84C-A267-678A18F82B1F}" dt="2019-02-01T02:36:54.833" v="2419" actId="14100"/>
          <ac:spMkLst>
            <pc:docMk/>
            <pc:sldMk cId="3455650914" sldId="270"/>
            <ac:spMk id="11" creationId="{36A36625-D751-E54C-A63E-6F0DB18F007F}"/>
          </ac:spMkLst>
        </pc:spChg>
        <pc:spChg chg="add mod">
          <ac:chgData name="Lionel J. Windsor" userId="53859c00-6688-4326-9468-c445c3be1c2c" providerId="ADAL" clId="{BE51B097-6E30-C84C-A267-678A18F82B1F}" dt="2019-02-01T02:40:22.502" v="2558"/>
          <ac:spMkLst>
            <pc:docMk/>
            <pc:sldMk cId="3455650914" sldId="270"/>
            <ac:spMk id="12" creationId="{FF980B61-D1C8-E84D-9A80-4568896E04B0}"/>
          </ac:spMkLst>
        </pc:spChg>
      </pc:sldChg>
      <pc:sldChg chg="addSp modSp add">
        <pc:chgData name="Lionel J. Windsor" userId="53859c00-6688-4326-9468-c445c3be1c2c" providerId="ADAL" clId="{BE51B097-6E30-C84C-A267-678A18F82B1F}" dt="2019-02-01T03:37:21.080" v="3285" actId="20577"/>
        <pc:sldMkLst>
          <pc:docMk/>
          <pc:sldMk cId="2993498215" sldId="271"/>
        </pc:sldMkLst>
        <pc:spChg chg="mod">
          <ac:chgData name="Lionel J. Windsor" userId="53859c00-6688-4326-9468-c445c3be1c2c" providerId="ADAL" clId="{BE51B097-6E30-C84C-A267-678A18F82B1F}" dt="2019-02-01T03:17:18.087" v="2962" actId="20577"/>
          <ac:spMkLst>
            <pc:docMk/>
            <pc:sldMk cId="2993498215" sldId="271"/>
            <ac:spMk id="2" creationId="{12F50216-800E-0649-9E4A-02A1D06D1E24}"/>
          </ac:spMkLst>
        </pc:spChg>
        <pc:spChg chg="mod">
          <ac:chgData name="Lionel J. Windsor" userId="53859c00-6688-4326-9468-c445c3be1c2c" providerId="ADAL" clId="{BE51B097-6E30-C84C-A267-678A18F82B1F}" dt="2019-02-01T03:33:44.418" v="3212" actId="20577"/>
          <ac:spMkLst>
            <pc:docMk/>
            <pc:sldMk cId="2993498215" sldId="271"/>
            <ac:spMk id="4" creationId="{23D2110A-AC8F-A14A-9B63-EBC36C742136}"/>
          </ac:spMkLst>
        </pc:spChg>
        <pc:spChg chg="mod">
          <ac:chgData name="Lionel J. Windsor" userId="53859c00-6688-4326-9468-c445c3be1c2c" providerId="ADAL" clId="{BE51B097-6E30-C84C-A267-678A18F82B1F}" dt="2019-02-01T03:33:10.094" v="3115" actId="313"/>
          <ac:spMkLst>
            <pc:docMk/>
            <pc:sldMk cId="2993498215" sldId="271"/>
            <ac:spMk id="5" creationId="{DAB25099-067F-2A46-99E9-531B90CE8E89}"/>
          </ac:spMkLst>
        </pc:spChg>
        <pc:spChg chg="mod">
          <ac:chgData name="Lionel J. Windsor" userId="53859c00-6688-4326-9468-c445c3be1c2c" providerId="ADAL" clId="{BE51B097-6E30-C84C-A267-678A18F82B1F}" dt="2019-02-01T03:37:21.080" v="3285" actId="20577"/>
          <ac:spMkLst>
            <pc:docMk/>
            <pc:sldMk cId="2993498215" sldId="271"/>
            <ac:spMk id="9" creationId="{5BEFFF2E-50D2-3042-8CEA-D247B3118B86}"/>
          </ac:spMkLst>
        </pc:spChg>
        <pc:spChg chg="add mod">
          <ac:chgData name="Lionel J. Windsor" userId="53859c00-6688-4326-9468-c445c3be1c2c" providerId="ADAL" clId="{BE51B097-6E30-C84C-A267-678A18F82B1F}" dt="2019-02-01T03:17:41.866" v="2964" actId="1076"/>
          <ac:spMkLst>
            <pc:docMk/>
            <pc:sldMk cId="2993498215" sldId="271"/>
            <ac:spMk id="10" creationId="{DD7FA694-29ED-8E41-BE8F-B6D909F9B401}"/>
          </ac:spMkLst>
        </pc:spChg>
        <pc:spChg chg="add mod">
          <ac:chgData name="Lionel J. Windsor" userId="53859c00-6688-4326-9468-c445c3be1c2c" providerId="ADAL" clId="{BE51B097-6E30-C84C-A267-678A18F82B1F}" dt="2019-02-01T03:17:44.948" v="2965" actId="14100"/>
          <ac:spMkLst>
            <pc:docMk/>
            <pc:sldMk cId="2993498215" sldId="271"/>
            <ac:spMk id="11" creationId="{218DE001-D98B-9D44-9E41-B619C56F187A}"/>
          </ac:spMkLst>
        </pc:spChg>
        <pc:spChg chg="add mod">
          <ac:chgData name="Lionel J. Windsor" userId="53859c00-6688-4326-9468-c445c3be1c2c" providerId="ADAL" clId="{BE51B097-6E30-C84C-A267-678A18F82B1F}" dt="2019-02-01T03:17:41.866" v="2964" actId="1076"/>
          <ac:spMkLst>
            <pc:docMk/>
            <pc:sldMk cId="2993498215" sldId="271"/>
            <ac:spMk id="12" creationId="{C88865EE-BC3B-BE4D-A31D-94470535A448}"/>
          </ac:spMkLst>
        </pc:spChg>
      </pc:sldChg>
      <pc:sldChg chg="modSp add">
        <pc:chgData name="Lionel J. Windsor" userId="53859c00-6688-4326-9468-c445c3be1c2c" providerId="ADAL" clId="{BE51B097-6E30-C84C-A267-678A18F82B1F}" dt="2019-02-01T03:52:31.676" v="3637" actId="20577"/>
        <pc:sldMkLst>
          <pc:docMk/>
          <pc:sldMk cId="1537121810" sldId="272"/>
        </pc:sldMkLst>
        <pc:spChg chg="mod">
          <ac:chgData name="Lionel J. Windsor" userId="53859c00-6688-4326-9468-c445c3be1c2c" providerId="ADAL" clId="{BE51B097-6E30-C84C-A267-678A18F82B1F}" dt="2019-02-01T03:44:17.845" v="3316" actId="20577"/>
          <ac:spMkLst>
            <pc:docMk/>
            <pc:sldMk cId="1537121810" sldId="272"/>
            <ac:spMk id="2" creationId="{12F50216-800E-0649-9E4A-02A1D06D1E24}"/>
          </ac:spMkLst>
        </pc:spChg>
        <pc:spChg chg="mod">
          <ac:chgData name="Lionel J. Windsor" userId="53859c00-6688-4326-9468-c445c3be1c2c" providerId="ADAL" clId="{BE51B097-6E30-C84C-A267-678A18F82B1F}" dt="2019-02-01T03:46:34.314" v="3529" actId="20577"/>
          <ac:spMkLst>
            <pc:docMk/>
            <pc:sldMk cId="1537121810" sldId="272"/>
            <ac:spMk id="4" creationId="{23D2110A-AC8F-A14A-9B63-EBC36C742136}"/>
          </ac:spMkLst>
        </pc:spChg>
        <pc:spChg chg="mod">
          <ac:chgData name="Lionel J. Windsor" userId="53859c00-6688-4326-9468-c445c3be1c2c" providerId="ADAL" clId="{BE51B097-6E30-C84C-A267-678A18F82B1F}" dt="2019-02-01T03:50:06.470" v="3617" actId="57"/>
          <ac:spMkLst>
            <pc:docMk/>
            <pc:sldMk cId="1537121810" sldId="272"/>
            <ac:spMk id="5" creationId="{DAB25099-067F-2A46-99E9-531B90CE8E89}"/>
          </ac:spMkLst>
        </pc:spChg>
        <pc:spChg chg="mod">
          <ac:chgData name="Lionel J. Windsor" userId="53859c00-6688-4326-9468-c445c3be1c2c" providerId="ADAL" clId="{BE51B097-6E30-C84C-A267-678A18F82B1F}" dt="2019-02-01T03:52:31.676" v="3637" actId="20577"/>
          <ac:spMkLst>
            <pc:docMk/>
            <pc:sldMk cId="1537121810" sldId="272"/>
            <ac:spMk id="9" creationId="{5BEFFF2E-50D2-3042-8CEA-D247B3118B86}"/>
          </ac:spMkLst>
        </pc:spChg>
        <pc:spChg chg="mod">
          <ac:chgData name="Lionel J. Windsor" userId="53859c00-6688-4326-9468-c445c3be1c2c" providerId="ADAL" clId="{BE51B097-6E30-C84C-A267-678A18F82B1F}" dt="2019-02-01T03:46:02.100" v="3317"/>
          <ac:spMkLst>
            <pc:docMk/>
            <pc:sldMk cId="1537121810" sldId="272"/>
            <ac:spMk id="12" creationId="{C88865EE-BC3B-BE4D-A31D-94470535A448}"/>
          </ac:spMkLst>
        </pc:spChg>
      </pc:sldChg>
      <pc:sldChg chg="addSp delSp modSp add">
        <pc:chgData name="Lionel J. Windsor" userId="53859c00-6688-4326-9468-c445c3be1c2c" providerId="ADAL" clId="{BE51B097-6E30-C84C-A267-678A18F82B1F}" dt="2019-02-01T04:21:55.962" v="4949" actId="478"/>
        <pc:sldMkLst>
          <pc:docMk/>
          <pc:sldMk cId="2724807371" sldId="273"/>
        </pc:sldMkLst>
        <pc:spChg chg="mod">
          <ac:chgData name="Lionel J. Windsor" userId="53859c00-6688-4326-9468-c445c3be1c2c" providerId="ADAL" clId="{BE51B097-6E30-C84C-A267-678A18F82B1F}" dt="2019-02-01T03:53:00.024" v="3672" actId="20577"/>
          <ac:spMkLst>
            <pc:docMk/>
            <pc:sldMk cId="2724807371" sldId="273"/>
            <ac:spMk id="2" creationId="{12F50216-800E-0649-9E4A-02A1D06D1E24}"/>
          </ac:spMkLst>
        </pc:spChg>
        <pc:spChg chg="add del">
          <ac:chgData name="Lionel J. Windsor" userId="53859c00-6688-4326-9468-c445c3be1c2c" providerId="ADAL" clId="{BE51B097-6E30-C84C-A267-678A18F82B1F}" dt="2019-02-01T04:21:55.962" v="4949" actId="478"/>
          <ac:spMkLst>
            <pc:docMk/>
            <pc:sldMk cId="2724807371" sldId="273"/>
            <ac:spMk id="3" creationId="{7F88E806-B3DC-1246-BF02-A5374C2370F9}"/>
          </ac:spMkLst>
        </pc:spChg>
        <pc:spChg chg="mod">
          <ac:chgData name="Lionel J. Windsor" userId="53859c00-6688-4326-9468-c445c3be1c2c" providerId="ADAL" clId="{BE51B097-6E30-C84C-A267-678A18F82B1F}" dt="2019-02-01T04:04:18.514" v="4448" actId="20577"/>
          <ac:spMkLst>
            <pc:docMk/>
            <pc:sldMk cId="2724807371" sldId="273"/>
            <ac:spMk id="4" creationId="{23D2110A-AC8F-A14A-9B63-EBC36C742136}"/>
          </ac:spMkLst>
        </pc:spChg>
        <pc:spChg chg="mod">
          <ac:chgData name="Lionel J. Windsor" userId="53859c00-6688-4326-9468-c445c3be1c2c" providerId="ADAL" clId="{BE51B097-6E30-C84C-A267-678A18F82B1F}" dt="2019-02-01T03:56:56.780" v="3859" actId="5793"/>
          <ac:spMkLst>
            <pc:docMk/>
            <pc:sldMk cId="2724807371" sldId="273"/>
            <ac:spMk id="5" creationId="{DAB25099-067F-2A46-99E9-531B90CE8E89}"/>
          </ac:spMkLst>
        </pc:spChg>
        <pc:spChg chg="add del">
          <ac:chgData name="Lionel J. Windsor" userId="53859c00-6688-4326-9468-c445c3be1c2c" providerId="ADAL" clId="{BE51B097-6E30-C84C-A267-678A18F82B1F}" dt="2019-02-01T04:21:51.530" v="4948" actId="478"/>
          <ac:spMkLst>
            <pc:docMk/>
            <pc:sldMk cId="2724807371" sldId="273"/>
            <ac:spMk id="6" creationId="{F3974ADA-F71B-8B4C-B3D1-10F19153136B}"/>
          </ac:spMkLst>
        </pc:spChg>
        <pc:spChg chg="mod">
          <ac:chgData name="Lionel J. Windsor" userId="53859c00-6688-4326-9468-c445c3be1c2c" providerId="ADAL" clId="{BE51B097-6E30-C84C-A267-678A18F82B1F}" dt="2019-02-01T04:04:56.272" v="4522" actId="20577"/>
          <ac:spMkLst>
            <pc:docMk/>
            <pc:sldMk cId="2724807371" sldId="273"/>
            <ac:spMk id="9" creationId="{5BEFFF2E-50D2-3042-8CEA-D247B3118B86}"/>
          </ac:spMkLst>
        </pc:spChg>
        <pc:spChg chg="mod">
          <ac:chgData name="Lionel J. Windsor" userId="53859c00-6688-4326-9468-c445c3be1c2c" providerId="ADAL" clId="{BE51B097-6E30-C84C-A267-678A18F82B1F}" dt="2019-02-01T03:52:48.044" v="3650" actId="20577"/>
          <ac:spMkLst>
            <pc:docMk/>
            <pc:sldMk cId="2724807371" sldId="273"/>
            <ac:spMk id="12" creationId="{C88865EE-BC3B-BE4D-A31D-94470535A448}"/>
          </ac:spMkLst>
        </pc:spChg>
      </pc:sldChg>
      <pc:sldChg chg="addSp modSp add">
        <pc:chgData name="Lionel J. Windsor" userId="53859c00-6688-4326-9468-c445c3be1c2c" providerId="ADAL" clId="{BE51B097-6E30-C84C-A267-678A18F82B1F}" dt="2019-02-01T04:20:31.328" v="4947" actId="20577"/>
        <pc:sldMkLst>
          <pc:docMk/>
          <pc:sldMk cId="931959670" sldId="274"/>
        </pc:sldMkLst>
        <pc:spChg chg="mod">
          <ac:chgData name="Lionel J. Windsor" userId="53859c00-6688-4326-9468-c445c3be1c2c" providerId="ADAL" clId="{BE51B097-6E30-C84C-A267-678A18F82B1F}" dt="2019-02-01T04:12:52.169" v="4572" actId="20577"/>
          <ac:spMkLst>
            <pc:docMk/>
            <pc:sldMk cId="931959670" sldId="274"/>
            <ac:spMk id="2" creationId="{12F50216-800E-0649-9E4A-02A1D06D1E24}"/>
          </ac:spMkLst>
        </pc:spChg>
        <pc:spChg chg="mod">
          <ac:chgData name="Lionel J. Windsor" userId="53859c00-6688-4326-9468-c445c3be1c2c" providerId="ADAL" clId="{BE51B097-6E30-C84C-A267-678A18F82B1F}" dt="2019-02-01T04:14:18.404" v="4797" actId="20577"/>
          <ac:spMkLst>
            <pc:docMk/>
            <pc:sldMk cId="931959670" sldId="274"/>
            <ac:spMk id="4" creationId="{23D2110A-AC8F-A14A-9B63-EBC36C742136}"/>
          </ac:spMkLst>
        </pc:spChg>
        <pc:spChg chg="mod">
          <ac:chgData name="Lionel J. Windsor" userId="53859c00-6688-4326-9468-c445c3be1c2c" providerId="ADAL" clId="{BE51B097-6E30-C84C-A267-678A18F82B1F}" dt="2019-02-01T04:15:06.987" v="4802" actId="57"/>
          <ac:spMkLst>
            <pc:docMk/>
            <pc:sldMk cId="931959670" sldId="274"/>
            <ac:spMk id="5" creationId="{DAB25099-067F-2A46-99E9-531B90CE8E89}"/>
          </ac:spMkLst>
        </pc:spChg>
        <pc:spChg chg="mod">
          <ac:chgData name="Lionel J. Windsor" userId="53859c00-6688-4326-9468-c445c3be1c2c" providerId="ADAL" clId="{BE51B097-6E30-C84C-A267-678A18F82B1F}" dt="2019-02-01T04:20:31.328" v="4947" actId="20577"/>
          <ac:spMkLst>
            <pc:docMk/>
            <pc:sldMk cId="931959670" sldId="274"/>
            <ac:spMk id="9" creationId="{5BEFFF2E-50D2-3042-8CEA-D247B3118B86}"/>
          </ac:spMkLst>
        </pc:spChg>
        <pc:spChg chg="add mod">
          <ac:chgData name="Lionel J. Windsor" userId="53859c00-6688-4326-9468-c445c3be1c2c" providerId="ADAL" clId="{BE51B097-6E30-C84C-A267-678A18F82B1F}" dt="2019-02-01T04:13:09.743" v="4574" actId="1076"/>
          <ac:spMkLst>
            <pc:docMk/>
            <pc:sldMk cId="931959670" sldId="274"/>
            <ac:spMk id="10" creationId="{E3B2212A-7934-8149-BEDF-BBA30031CE15}"/>
          </ac:spMkLst>
        </pc:spChg>
        <pc:spChg chg="add mod">
          <ac:chgData name="Lionel J. Windsor" userId="53859c00-6688-4326-9468-c445c3be1c2c" providerId="ADAL" clId="{BE51B097-6E30-C84C-A267-678A18F82B1F}" dt="2019-02-01T04:13:14.047" v="4575" actId="14100"/>
          <ac:spMkLst>
            <pc:docMk/>
            <pc:sldMk cId="931959670" sldId="274"/>
            <ac:spMk id="11" creationId="{37689955-5AEF-1243-84B7-EA26C15A5F35}"/>
          </ac:spMkLst>
        </pc:spChg>
        <pc:spChg chg="add mod">
          <ac:chgData name="Lionel J. Windsor" userId="53859c00-6688-4326-9468-c445c3be1c2c" providerId="ADAL" clId="{BE51B097-6E30-C84C-A267-678A18F82B1F}" dt="2019-02-01T04:13:09.743" v="4574" actId="1076"/>
          <ac:spMkLst>
            <pc:docMk/>
            <pc:sldMk cId="931959670" sldId="274"/>
            <ac:spMk id="12" creationId="{6B156768-C5ED-384E-8187-EB1743CAEFA6}"/>
          </ac:spMkLst>
        </pc:spChg>
      </pc:sldChg>
      <pc:sldChg chg="modSp add">
        <pc:chgData name="Lionel J. Windsor" userId="53859c00-6688-4326-9468-c445c3be1c2c" providerId="ADAL" clId="{BE51B097-6E30-C84C-A267-678A18F82B1F}" dt="2019-02-01T04:33:24.743" v="5235" actId="20577"/>
        <pc:sldMkLst>
          <pc:docMk/>
          <pc:sldMk cId="3780095494" sldId="275"/>
        </pc:sldMkLst>
        <pc:spChg chg="mod">
          <ac:chgData name="Lionel J. Windsor" userId="53859c00-6688-4326-9468-c445c3be1c2c" providerId="ADAL" clId="{BE51B097-6E30-C84C-A267-678A18F82B1F}" dt="2019-02-01T04:28:18.109" v="5218" actId="20577"/>
          <ac:spMkLst>
            <pc:docMk/>
            <pc:sldMk cId="3780095494" sldId="275"/>
            <ac:spMk id="2" creationId="{12F50216-800E-0649-9E4A-02A1D06D1E24}"/>
          </ac:spMkLst>
        </pc:spChg>
        <pc:spChg chg="mod">
          <ac:chgData name="Lionel J. Windsor" userId="53859c00-6688-4326-9468-c445c3be1c2c" providerId="ADAL" clId="{BE51B097-6E30-C84C-A267-678A18F82B1F}" dt="2019-02-01T04:28:12.251" v="5207" actId="20577"/>
          <ac:spMkLst>
            <pc:docMk/>
            <pc:sldMk cId="3780095494" sldId="275"/>
            <ac:spMk id="4" creationId="{23D2110A-AC8F-A14A-9B63-EBC36C742136}"/>
          </ac:spMkLst>
        </pc:spChg>
        <pc:spChg chg="mod">
          <ac:chgData name="Lionel J. Windsor" userId="53859c00-6688-4326-9468-c445c3be1c2c" providerId="ADAL" clId="{BE51B097-6E30-C84C-A267-678A18F82B1F}" dt="2019-02-01T04:23:48.858" v="5026" actId="20577"/>
          <ac:spMkLst>
            <pc:docMk/>
            <pc:sldMk cId="3780095494" sldId="275"/>
            <ac:spMk id="5" creationId="{DAB25099-067F-2A46-99E9-531B90CE8E89}"/>
          </ac:spMkLst>
        </pc:spChg>
        <pc:spChg chg="mod">
          <ac:chgData name="Lionel J. Windsor" userId="53859c00-6688-4326-9468-c445c3be1c2c" providerId="ADAL" clId="{BE51B097-6E30-C84C-A267-678A18F82B1F}" dt="2019-02-01T04:33:24.743" v="5235" actId="20577"/>
          <ac:spMkLst>
            <pc:docMk/>
            <pc:sldMk cId="3780095494" sldId="275"/>
            <ac:spMk id="9" creationId="{5BEFFF2E-50D2-3042-8CEA-D247B3118B86}"/>
          </ac:spMkLst>
        </pc:spChg>
        <pc:spChg chg="mod">
          <ac:chgData name="Lionel J. Windsor" userId="53859c00-6688-4326-9468-c445c3be1c2c" providerId="ADAL" clId="{BE51B097-6E30-C84C-A267-678A18F82B1F}" dt="2019-02-01T04:22:16.350" v="4951"/>
          <ac:spMkLst>
            <pc:docMk/>
            <pc:sldMk cId="3780095494" sldId="275"/>
            <ac:spMk id="12" creationId="{6B156768-C5ED-384E-8187-EB1743CAEFA6}"/>
          </ac:spMkLst>
        </pc:spChg>
      </pc:sldChg>
      <pc:sldChg chg="addSp delSp modSp add">
        <pc:chgData name="Lionel J. Windsor" userId="53859c00-6688-4326-9468-c445c3be1c2c" providerId="ADAL" clId="{BE51B097-6E30-C84C-A267-678A18F82B1F}" dt="2019-02-10T01:19:42.989" v="6750" actId="20577"/>
        <pc:sldMkLst>
          <pc:docMk/>
          <pc:sldMk cId="141758317" sldId="276"/>
        </pc:sldMkLst>
        <pc:spChg chg="mod">
          <ac:chgData name="Lionel J. Windsor" userId="53859c00-6688-4326-9468-c445c3be1c2c" providerId="ADAL" clId="{BE51B097-6E30-C84C-A267-678A18F82B1F}" dt="2019-02-01T04:40:10.362" v="5593" actId="20577"/>
          <ac:spMkLst>
            <pc:docMk/>
            <pc:sldMk cId="141758317" sldId="276"/>
            <ac:spMk id="2" creationId="{12F50216-800E-0649-9E4A-02A1D06D1E24}"/>
          </ac:spMkLst>
        </pc:spChg>
        <pc:spChg chg="mod">
          <ac:chgData name="Lionel J. Windsor" userId="53859c00-6688-4326-9468-c445c3be1c2c" providerId="ADAL" clId="{BE51B097-6E30-C84C-A267-678A18F82B1F}" dt="2019-02-10T01:19:42.989" v="6750" actId="20577"/>
          <ac:spMkLst>
            <pc:docMk/>
            <pc:sldMk cId="141758317" sldId="276"/>
            <ac:spMk id="4" creationId="{23D2110A-AC8F-A14A-9B63-EBC36C742136}"/>
          </ac:spMkLst>
        </pc:spChg>
        <pc:spChg chg="mod">
          <ac:chgData name="Lionel J. Windsor" userId="53859c00-6688-4326-9468-c445c3be1c2c" providerId="ADAL" clId="{BE51B097-6E30-C84C-A267-678A18F82B1F}" dt="2019-02-01T04:38:12.644" v="5449"/>
          <ac:spMkLst>
            <pc:docMk/>
            <pc:sldMk cId="141758317" sldId="276"/>
            <ac:spMk id="5" creationId="{DAB25099-067F-2A46-99E9-531B90CE8E89}"/>
          </ac:spMkLst>
        </pc:spChg>
        <pc:spChg chg="del">
          <ac:chgData name="Lionel J. Windsor" userId="53859c00-6688-4326-9468-c445c3be1c2c" providerId="ADAL" clId="{BE51B097-6E30-C84C-A267-678A18F82B1F}" dt="2019-02-01T04:39:38.696" v="5556" actId="478"/>
          <ac:spMkLst>
            <pc:docMk/>
            <pc:sldMk cId="141758317" sldId="276"/>
            <ac:spMk id="7" creationId="{E419EE3A-05C6-C249-AF41-899ED870BCE4}"/>
          </ac:spMkLst>
        </pc:spChg>
        <pc:spChg chg="mod">
          <ac:chgData name="Lionel J. Windsor" userId="53859c00-6688-4326-9468-c445c3be1c2c" providerId="ADAL" clId="{BE51B097-6E30-C84C-A267-678A18F82B1F}" dt="2019-02-01T04:49:42.471" v="5710" actId="20577"/>
          <ac:spMkLst>
            <pc:docMk/>
            <pc:sldMk cId="141758317" sldId="276"/>
            <ac:spMk id="8" creationId="{F1970261-00AB-7A49-8D63-AC569E690681}"/>
          </ac:spMkLst>
        </pc:spChg>
        <pc:spChg chg="del mod">
          <ac:chgData name="Lionel J. Windsor" userId="53859c00-6688-4326-9468-c445c3be1c2c" providerId="ADAL" clId="{BE51B097-6E30-C84C-A267-678A18F82B1F}" dt="2019-02-01T04:39:37.075" v="5555" actId="478"/>
          <ac:spMkLst>
            <pc:docMk/>
            <pc:sldMk cId="141758317" sldId="276"/>
            <ac:spMk id="9" creationId="{5BEFFF2E-50D2-3042-8CEA-D247B3118B86}"/>
          </ac:spMkLst>
        </pc:spChg>
        <pc:spChg chg="mod">
          <ac:chgData name="Lionel J. Windsor" userId="53859c00-6688-4326-9468-c445c3be1c2c" providerId="ADAL" clId="{BE51B097-6E30-C84C-A267-678A18F82B1F}" dt="2019-02-01T04:36:28.162" v="5271" actId="20577"/>
          <ac:spMkLst>
            <pc:docMk/>
            <pc:sldMk cId="141758317" sldId="276"/>
            <ac:spMk id="11" creationId="{37689955-5AEF-1243-84B7-EA26C15A5F35}"/>
          </ac:spMkLst>
        </pc:spChg>
        <pc:spChg chg="mod">
          <ac:chgData name="Lionel J. Windsor" userId="53859c00-6688-4326-9468-c445c3be1c2c" providerId="ADAL" clId="{BE51B097-6E30-C84C-A267-678A18F82B1F}" dt="2019-02-01T04:35:53.974" v="5251"/>
          <ac:spMkLst>
            <pc:docMk/>
            <pc:sldMk cId="141758317" sldId="276"/>
            <ac:spMk id="12" creationId="{6B156768-C5ED-384E-8187-EB1743CAEFA6}"/>
          </ac:spMkLst>
        </pc:spChg>
        <pc:spChg chg="add">
          <ac:chgData name="Lionel J. Windsor" userId="53859c00-6688-4326-9468-c445c3be1c2c" providerId="ADAL" clId="{BE51B097-6E30-C84C-A267-678A18F82B1F}" dt="2019-02-01T04:48:38.907" v="5594"/>
          <ac:spMkLst>
            <pc:docMk/>
            <pc:sldMk cId="141758317" sldId="276"/>
            <ac:spMk id="13" creationId="{EB634AB0-1D91-CB4C-91E7-C60280BADDFB}"/>
          </ac:spMkLst>
        </pc:spChg>
        <pc:spChg chg="add mod">
          <ac:chgData name="Lionel J. Windsor" userId="53859c00-6688-4326-9468-c445c3be1c2c" providerId="ADAL" clId="{BE51B097-6E30-C84C-A267-678A18F82B1F}" dt="2019-02-01T04:57:35.434" v="6218" actId="20577"/>
          <ac:spMkLst>
            <pc:docMk/>
            <pc:sldMk cId="141758317" sldId="276"/>
            <ac:spMk id="14" creationId="{E05CAA26-62EC-1848-8D14-F90885305F0A}"/>
          </ac:spMkLst>
        </pc:spChg>
      </pc:sldChg>
      <pc:sldChg chg="modSp add">
        <pc:chgData name="Lionel J. Windsor" userId="53859c00-6688-4326-9468-c445c3be1c2c" providerId="ADAL" clId="{BE51B097-6E30-C84C-A267-678A18F82B1F}" dt="2019-02-01T05:13:04.174" v="6411"/>
        <pc:sldMkLst>
          <pc:docMk/>
          <pc:sldMk cId="2412731022" sldId="277"/>
        </pc:sldMkLst>
        <pc:spChg chg="mod">
          <ac:chgData name="Lionel J. Windsor" userId="53859c00-6688-4326-9468-c445c3be1c2c" providerId="ADAL" clId="{BE51B097-6E30-C84C-A267-678A18F82B1F}" dt="2019-02-01T04:51:26.299" v="5747" actId="20577"/>
          <ac:spMkLst>
            <pc:docMk/>
            <pc:sldMk cId="2412731022" sldId="277"/>
            <ac:spMk id="2" creationId="{12F50216-800E-0649-9E4A-02A1D06D1E24}"/>
          </ac:spMkLst>
        </pc:spChg>
        <pc:spChg chg="mod">
          <ac:chgData name="Lionel J. Windsor" userId="53859c00-6688-4326-9468-c445c3be1c2c" providerId="ADAL" clId="{BE51B097-6E30-C84C-A267-678A18F82B1F}" dt="2019-02-01T04:52:43.001" v="6011" actId="20577"/>
          <ac:spMkLst>
            <pc:docMk/>
            <pc:sldMk cId="2412731022" sldId="277"/>
            <ac:spMk id="4" creationId="{23D2110A-AC8F-A14A-9B63-EBC36C742136}"/>
          </ac:spMkLst>
        </pc:spChg>
        <pc:spChg chg="mod">
          <ac:chgData name="Lionel J. Windsor" userId="53859c00-6688-4326-9468-c445c3be1c2c" providerId="ADAL" clId="{BE51B097-6E30-C84C-A267-678A18F82B1F}" dt="2019-02-01T04:53:31.226" v="6020" actId="57"/>
          <ac:spMkLst>
            <pc:docMk/>
            <pc:sldMk cId="2412731022" sldId="277"/>
            <ac:spMk id="5" creationId="{DAB25099-067F-2A46-99E9-531B90CE8E89}"/>
          </ac:spMkLst>
        </pc:spChg>
        <pc:spChg chg="mod">
          <ac:chgData name="Lionel J. Windsor" userId="53859c00-6688-4326-9468-c445c3be1c2c" providerId="ADAL" clId="{BE51B097-6E30-C84C-A267-678A18F82B1F}" dt="2019-02-01T04:57:54.160" v="6219"/>
          <ac:spMkLst>
            <pc:docMk/>
            <pc:sldMk cId="2412731022" sldId="277"/>
            <ac:spMk id="12" creationId="{6B156768-C5ED-384E-8187-EB1743CAEFA6}"/>
          </ac:spMkLst>
        </pc:spChg>
        <pc:spChg chg="mod">
          <ac:chgData name="Lionel J. Windsor" userId="53859c00-6688-4326-9468-c445c3be1c2c" providerId="ADAL" clId="{BE51B097-6E30-C84C-A267-678A18F82B1F}" dt="2019-02-01T05:13:04.174" v="6411"/>
          <ac:spMkLst>
            <pc:docMk/>
            <pc:sldMk cId="2412731022" sldId="277"/>
            <ac:spMk id="14" creationId="{E05CAA26-62EC-1848-8D14-F90885305F0A}"/>
          </ac:spMkLst>
        </pc:spChg>
      </pc:sldChg>
      <pc:sldChg chg="modSp add">
        <pc:chgData name="Lionel J. Windsor" userId="53859c00-6688-4326-9468-c445c3be1c2c" providerId="ADAL" clId="{BE51B097-6E30-C84C-A267-678A18F82B1F}" dt="2019-02-01T05:22:57.903" v="6749" actId="20577"/>
        <pc:sldMkLst>
          <pc:docMk/>
          <pc:sldMk cId="4281199265" sldId="278"/>
        </pc:sldMkLst>
        <pc:spChg chg="mod">
          <ac:chgData name="Lionel J. Windsor" userId="53859c00-6688-4326-9468-c445c3be1c2c" providerId="ADAL" clId="{BE51B097-6E30-C84C-A267-678A18F82B1F}" dt="2019-02-01T05:22:57.903" v="6749" actId="20577"/>
          <ac:spMkLst>
            <pc:docMk/>
            <pc:sldMk cId="4281199265" sldId="278"/>
            <ac:spMk id="2" creationId="{12F50216-800E-0649-9E4A-02A1D06D1E24}"/>
          </ac:spMkLst>
        </pc:spChg>
        <pc:spChg chg="mod">
          <ac:chgData name="Lionel J. Windsor" userId="53859c00-6688-4326-9468-c445c3be1c2c" providerId="ADAL" clId="{BE51B097-6E30-C84C-A267-678A18F82B1F}" dt="2019-02-01T05:16:51.553" v="6687" actId="20577"/>
          <ac:spMkLst>
            <pc:docMk/>
            <pc:sldMk cId="4281199265" sldId="278"/>
            <ac:spMk id="4" creationId="{23D2110A-AC8F-A14A-9B63-EBC36C742136}"/>
          </ac:spMkLst>
        </pc:spChg>
        <pc:spChg chg="mod">
          <ac:chgData name="Lionel J. Windsor" userId="53859c00-6688-4326-9468-c445c3be1c2c" providerId="ADAL" clId="{BE51B097-6E30-C84C-A267-678A18F82B1F}" dt="2019-02-01T05:16:03.435" v="6628" actId="14100"/>
          <ac:spMkLst>
            <pc:docMk/>
            <pc:sldMk cId="4281199265" sldId="278"/>
            <ac:spMk id="5" creationId="{DAB25099-067F-2A46-99E9-531B90CE8E89}"/>
          </ac:spMkLst>
        </pc:spChg>
        <pc:spChg chg="mod">
          <ac:chgData name="Lionel J. Windsor" userId="53859c00-6688-4326-9468-c445c3be1c2c" providerId="ADAL" clId="{BE51B097-6E30-C84C-A267-678A18F82B1F}" dt="2019-02-01T05:11:51.047" v="6360" actId="14100"/>
          <ac:spMkLst>
            <pc:docMk/>
            <pc:sldMk cId="4281199265" sldId="278"/>
            <ac:spMk id="12" creationId="{6B156768-C5ED-384E-8187-EB1743CAEFA6}"/>
          </ac:spMkLst>
        </pc:spChg>
        <pc:spChg chg="mod">
          <ac:chgData name="Lionel J. Windsor" userId="53859c00-6688-4326-9468-c445c3be1c2c" providerId="ADAL" clId="{BE51B097-6E30-C84C-A267-678A18F82B1F}" dt="2019-02-01T05:20:34.846" v="6693" actId="20577"/>
          <ac:spMkLst>
            <pc:docMk/>
            <pc:sldMk cId="4281199265" sldId="278"/>
            <ac:spMk id="14" creationId="{E05CAA26-62EC-1848-8D14-F90885305F0A}"/>
          </ac:spMkLst>
        </pc:spChg>
      </pc:sldChg>
      <pc:sldChg chg="addSp modSp add">
        <pc:chgData name="Lionel J. Windsor" userId="53859c00-6688-4326-9468-c445c3be1c2c" providerId="ADAL" clId="{BE51B097-6E30-C84C-A267-678A18F82B1F}" dt="2019-02-01T05:22:44.234" v="6748" actId="207"/>
        <pc:sldMkLst>
          <pc:docMk/>
          <pc:sldMk cId="1485807237" sldId="279"/>
        </pc:sldMkLst>
        <pc:spChg chg="mod">
          <ac:chgData name="Lionel J. Windsor" userId="53859c00-6688-4326-9468-c445c3be1c2c" providerId="ADAL" clId="{BE51B097-6E30-C84C-A267-678A18F82B1F}" dt="2019-02-01T05:20:40.134" v="6703" actId="20577"/>
          <ac:spMkLst>
            <pc:docMk/>
            <pc:sldMk cId="1485807237" sldId="279"/>
            <ac:spMk id="2" creationId="{47E42421-C92B-7548-B2BB-442E9A21AF09}"/>
          </ac:spMkLst>
        </pc:spChg>
        <pc:spChg chg="add mod">
          <ac:chgData name="Lionel J. Windsor" userId="53859c00-6688-4326-9468-c445c3be1c2c" providerId="ADAL" clId="{BE51B097-6E30-C84C-A267-678A18F82B1F}" dt="2019-02-01T05:22:44.234" v="6748" actId="207"/>
          <ac:spMkLst>
            <pc:docMk/>
            <pc:sldMk cId="1485807237" sldId="279"/>
            <ac:spMk id="3" creationId="{53E27B37-7795-B648-A178-D09812CD38F7}"/>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2/10/19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2/10/19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2/10/19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2/10/19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2/10/19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2/10/19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2/10/19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2/10/19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2/10/19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2/10/19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2/10/19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2/10/19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2/10/19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2/10/19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2/10/19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2/10/19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2/10/19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2/10/19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2.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www.liberty.sydney/" TargetMode="External"/><Relationship Id="rId2" Type="http://schemas.openxmlformats.org/officeDocument/2006/relationships/hyperlink" Target="https://www.abc.net.au/religion/the-bible-and-same-sex-marriage-a-response-to-robyn-whitaker-and/10095464"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3DD0-6790-423A-8F74-904A3FA503D4}"/>
              </a:ext>
            </a:extLst>
          </p:cNvPr>
          <p:cNvSpPr>
            <a:spLocks noGrp="1"/>
          </p:cNvSpPr>
          <p:nvPr>
            <p:ph type="ctrTitle"/>
          </p:nvPr>
        </p:nvSpPr>
        <p:spPr/>
        <p:txBody>
          <a:bodyPr/>
          <a:lstStyle/>
          <a:p>
            <a:r>
              <a:rPr lang="en-US" dirty="0"/>
              <a:t>Romans 1–5</a:t>
            </a:r>
          </a:p>
        </p:txBody>
      </p:sp>
      <p:sp>
        <p:nvSpPr>
          <p:cNvPr id="3" name="Subtitle 2">
            <a:extLst>
              <a:ext uri="{FF2B5EF4-FFF2-40B4-BE49-F238E27FC236}">
                <a16:creationId xmlns:a16="http://schemas.microsoft.com/office/drawing/2014/main" id="{6B8E6707-17D5-47E3-A46A-F54BF9D39288}"/>
              </a:ext>
            </a:extLst>
          </p:cNvPr>
          <p:cNvSpPr>
            <a:spLocks noGrp="1"/>
          </p:cNvSpPr>
          <p:nvPr>
            <p:ph type="subTitle" idx="1"/>
          </p:nvPr>
        </p:nvSpPr>
        <p:spPr/>
        <p:txBody>
          <a:bodyPr/>
          <a:lstStyle/>
          <a:p>
            <a:r>
              <a:rPr lang="en-US" dirty="0"/>
              <a:t>Lionel Windsor | Moore College | February 2019</a:t>
            </a:r>
          </a:p>
        </p:txBody>
      </p:sp>
      <p:pic>
        <p:nvPicPr>
          <p:cNvPr id="5" name="Picture 4" descr="A picture containing clipart&#13;&#10;&#13;&#10;Description automatically generated">
            <a:extLst>
              <a:ext uri="{FF2B5EF4-FFF2-40B4-BE49-F238E27FC236}">
                <a16:creationId xmlns:a16="http://schemas.microsoft.com/office/drawing/2014/main" id="{DD1C3A29-48C1-E242-A903-58562E0F8FE5}"/>
              </a:ext>
            </a:extLst>
          </p:cNvPr>
          <p:cNvPicPr>
            <a:picLocks noChangeAspect="1"/>
          </p:cNvPicPr>
          <p:nvPr/>
        </p:nvPicPr>
        <p:blipFill>
          <a:blip r:embed="rId2"/>
          <a:stretch>
            <a:fillRect/>
          </a:stretch>
        </p:blipFill>
        <p:spPr>
          <a:xfrm>
            <a:off x="9397999" y="5861841"/>
            <a:ext cx="2569943" cy="759901"/>
          </a:xfrm>
          <a:prstGeom prst="rect">
            <a:avLst/>
          </a:prstGeom>
        </p:spPr>
      </p:pic>
    </p:spTree>
    <p:extLst>
      <p:ext uri="{BB962C8B-B14F-4D97-AF65-F5344CB8AC3E}">
        <p14:creationId xmlns:p14="http://schemas.microsoft.com/office/powerpoint/2010/main" val="55295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2F705-380B-BC44-81DE-363B213AE2C5}"/>
              </a:ext>
            </a:extLst>
          </p:cNvPr>
          <p:cNvSpPr>
            <a:spLocks noGrp="1"/>
          </p:cNvSpPr>
          <p:nvPr>
            <p:ph type="title"/>
          </p:nvPr>
        </p:nvSpPr>
        <p:spPr/>
        <p:txBody>
          <a:bodyPr/>
          <a:lstStyle/>
          <a:p>
            <a:r>
              <a:rPr lang="en-US" dirty="0"/>
              <a:t>The Importance of Romans</a:t>
            </a:r>
          </a:p>
        </p:txBody>
      </p:sp>
      <p:sp>
        <p:nvSpPr>
          <p:cNvPr id="3" name="Content Placeholder 2">
            <a:extLst>
              <a:ext uri="{FF2B5EF4-FFF2-40B4-BE49-F238E27FC236}">
                <a16:creationId xmlns:a16="http://schemas.microsoft.com/office/drawing/2014/main" id="{FA560B1B-BC26-7946-B99E-6B47B24FDCD8}"/>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800549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905A9BAA-B344-45D2-838C-73856C4B15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21" name="Rectangle 20">
              <a:extLst>
                <a:ext uri="{FF2B5EF4-FFF2-40B4-BE49-F238E27FC236}">
                  <a16:creationId xmlns:a16="http://schemas.microsoft.com/office/drawing/2014/main" id="{390434AA-4632-440E-9AE7-411396A7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D462FD1E-E713-4FD4-8746-671C946723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15" name="Content Placeholder 4">
            <a:extLst>
              <a:ext uri="{FF2B5EF4-FFF2-40B4-BE49-F238E27FC236}">
                <a16:creationId xmlns:a16="http://schemas.microsoft.com/office/drawing/2014/main" id="{18C2FD7E-9518-6B47-8173-5AE339518782}"/>
              </a:ext>
            </a:extLst>
          </p:cNvPr>
          <p:cNvPicPr>
            <a:picLocks noChangeAspect="1"/>
          </p:cNvPicPr>
          <p:nvPr/>
        </p:nvPicPr>
        <p:blipFill rotWithShape="1">
          <a:blip r:embed="rId3"/>
          <a:srcRect l="17382" r="4183" b="-2"/>
          <a:stretch/>
        </p:blipFill>
        <p:spPr>
          <a:xfrm>
            <a:off x="5018567" y="1690"/>
            <a:ext cx="7170257" cy="6856310"/>
          </a:xfrm>
          <a:prstGeom prst="rect">
            <a:avLst/>
          </a:prstGeom>
          <a:ln>
            <a:noFill/>
          </a:ln>
          <a:effectLst/>
        </p:spPr>
      </p:pic>
      <p:sp>
        <p:nvSpPr>
          <p:cNvPr id="24" name="Rectangle 23">
            <a:extLst>
              <a:ext uri="{FF2B5EF4-FFF2-40B4-BE49-F238E27FC236}">
                <a16:creationId xmlns:a16="http://schemas.microsoft.com/office/drawing/2014/main" id="{78A4CDE5-C7BC-41E1-8A4A-79E024CC0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501856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AE2F705-380B-BC44-81DE-363B213AE2C5}"/>
              </a:ext>
            </a:extLst>
          </p:cNvPr>
          <p:cNvSpPr>
            <a:spLocks noGrp="1"/>
          </p:cNvSpPr>
          <p:nvPr>
            <p:ph type="title"/>
          </p:nvPr>
        </p:nvSpPr>
        <p:spPr>
          <a:xfrm>
            <a:off x="680322" y="753228"/>
            <a:ext cx="3679028" cy="1080938"/>
          </a:xfrm>
        </p:spPr>
        <p:txBody>
          <a:bodyPr>
            <a:normAutofit/>
          </a:bodyPr>
          <a:lstStyle/>
          <a:p>
            <a:r>
              <a:rPr lang="en-US" sz="3200"/>
              <a:t>The Importance of Romans</a:t>
            </a:r>
          </a:p>
        </p:txBody>
      </p:sp>
      <p:pic>
        <p:nvPicPr>
          <p:cNvPr id="26" name="Picture 25">
            <a:extLst>
              <a:ext uri="{FF2B5EF4-FFF2-40B4-BE49-F238E27FC236}">
                <a16:creationId xmlns:a16="http://schemas.microsoft.com/office/drawing/2014/main" id="{025C7952-5703-489E-8DBD-F2EFAC8EEB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0"/>
            <a:ext cx="5029200" cy="202738"/>
          </a:xfrm>
          <a:prstGeom prst="rect">
            <a:avLst/>
          </a:prstGeom>
        </p:spPr>
      </p:pic>
      <p:pic>
        <p:nvPicPr>
          <p:cNvPr id="7" name="Content Placeholder 6" descr="A close up of a rug&#13;&#10;&#13;&#10;Description automatically generated">
            <a:extLst>
              <a:ext uri="{FF2B5EF4-FFF2-40B4-BE49-F238E27FC236}">
                <a16:creationId xmlns:a16="http://schemas.microsoft.com/office/drawing/2014/main" id="{53AFCABF-6686-7F43-A427-D6D2AEBC4DBC}"/>
              </a:ext>
            </a:extLst>
          </p:cNvPr>
          <p:cNvPicPr>
            <a:picLocks noGrp="1" noChangeAspect="1"/>
          </p:cNvPicPr>
          <p:nvPr>
            <p:ph idx="1"/>
          </p:nvPr>
        </p:nvPicPr>
        <p:blipFill>
          <a:blip r:embed="rId5"/>
          <a:stretch>
            <a:fillRect/>
          </a:stretch>
        </p:blipFill>
        <p:spPr>
          <a:xfrm>
            <a:off x="1156557" y="2336800"/>
            <a:ext cx="2630361" cy="3598863"/>
          </a:xfrm>
        </p:spPr>
      </p:pic>
      <p:sp>
        <p:nvSpPr>
          <p:cNvPr id="18" name="Rectangle 17">
            <a:extLst>
              <a:ext uri="{FF2B5EF4-FFF2-40B4-BE49-F238E27FC236}">
                <a16:creationId xmlns:a16="http://schemas.microsoft.com/office/drawing/2014/main" id="{5949985C-91C9-AD40-B850-D845EA041E7D}"/>
              </a:ext>
            </a:extLst>
          </p:cNvPr>
          <p:cNvSpPr/>
          <p:nvPr/>
        </p:nvSpPr>
        <p:spPr>
          <a:xfrm>
            <a:off x="186267" y="5993343"/>
            <a:ext cx="4622800" cy="923330"/>
          </a:xfrm>
          <a:prstGeom prst="rect">
            <a:avLst/>
          </a:prstGeom>
        </p:spPr>
        <p:txBody>
          <a:bodyPr wrap="square">
            <a:spAutoFit/>
          </a:bodyPr>
          <a:lstStyle/>
          <a:p>
            <a:pPr algn="ctr"/>
            <a:r>
              <a:rPr lang="en-US" dirty="0"/>
              <a:t>Original edition of </a:t>
            </a:r>
            <a:r>
              <a:rPr lang="en-US" i="1" dirty="0"/>
              <a:t>The Freedom of a Christian Person</a:t>
            </a:r>
            <a:r>
              <a:rPr lang="en-US" dirty="0"/>
              <a:t> by Martin Luther, </a:t>
            </a:r>
            <a:r>
              <a:rPr lang="en-US" dirty="0" err="1"/>
              <a:t>Lutherhaus</a:t>
            </a:r>
            <a:r>
              <a:rPr lang="en-US" dirty="0"/>
              <a:t>, </a:t>
            </a:r>
            <a:r>
              <a:rPr lang="en-US" dirty="0" err="1"/>
              <a:t>Lutherstadt</a:t>
            </a:r>
            <a:r>
              <a:rPr lang="en-US" dirty="0"/>
              <a:t> Wittenberg</a:t>
            </a:r>
          </a:p>
        </p:txBody>
      </p:sp>
    </p:spTree>
    <p:extLst>
      <p:ext uri="{BB962C8B-B14F-4D97-AF65-F5344CB8AC3E}">
        <p14:creationId xmlns:p14="http://schemas.microsoft.com/office/powerpoint/2010/main" val="3274282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905A9BAA-B344-45D2-838C-73856C4B15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21" name="Rectangle 20">
              <a:extLst>
                <a:ext uri="{FF2B5EF4-FFF2-40B4-BE49-F238E27FC236}">
                  <a16:creationId xmlns:a16="http://schemas.microsoft.com/office/drawing/2014/main" id="{390434AA-4632-440E-9AE7-411396A7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D462FD1E-E713-4FD4-8746-671C946723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15" name="Content Placeholder 4">
            <a:extLst>
              <a:ext uri="{FF2B5EF4-FFF2-40B4-BE49-F238E27FC236}">
                <a16:creationId xmlns:a16="http://schemas.microsoft.com/office/drawing/2014/main" id="{18C2FD7E-9518-6B47-8173-5AE33951878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Lst>
          </a:blip>
          <a:srcRect t="36864"/>
          <a:stretch/>
        </p:blipFill>
        <p:spPr>
          <a:xfrm>
            <a:off x="5029202" y="1679"/>
            <a:ext cx="7149153" cy="6856321"/>
          </a:xfrm>
          <a:prstGeom prst="rect">
            <a:avLst/>
          </a:prstGeom>
          <a:ln>
            <a:noFill/>
          </a:ln>
          <a:effectLst/>
        </p:spPr>
      </p:pic>
      <p:sp>
        <p:nvSpPr>
          <p:cNvPr id="24" name="Rectangle 23">
            <a:extLst>
              <a:ext uri="{FF2B5EF4-FFF2-40B4-BE49-F238E27FC236}">
                <a16:creationId xmlns:a16="http://schemas.microsoft.com/office/drawing/2014/main" id="{78A4CDE5-C7BC-41E1-8A4A-79E024CC0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501856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AE2F705-380B-BC44-81DE-363B213AE2C5}"/>
              </a:ext>
            </a:extLst>
          </p:cNvPr>
          <p:cNvSpPr>
            <a:spLocks noGrp="1"/>
          </p:cNvSpPr>
          <p:nvPr>
            <p:ph type="title"/>
          </p:nvPr>
        </p:nvSpPr>
        <p:spPr>
          <a:xfrm>
            <a:off x="680322" y="753228"/>
            <a:ext cx="3679028" cy="1080938"/>
          </a:xfrm>
        </p:spPr>
        <p:txBody>
          <a:bodyPr>
            <a:normAutofit/>
          </a:bodyPr>
          <a:lstStyle/>
          <a:p>
            <a:r>
              <a:rPr lang="en-US" sz="3200"/>
              <a:t>The Importance of Romans</a:t>
            </a:r>
          </a:p>
        </p:txBody>
      </p:sp>
      <p:pic>
        <p:nvPicPr>
          <p:cNvPr id="26" name="Picture 25">
            <a:extLst>
              <a:ext uri="{FF2B5EF4-FFF2-40B4-BE49-F238E27FC236}">
                <a16:creationId xmlns:a16="http://schemas.microsoft.com/office/drawing/2014/main" id="{025C7952-5703-489E-8DBD-F2EFAC8EEB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 y="1970240"/>
            <a:ext cx="5029200" cy="202738"/>
          </a:xfrm>
          <a:prstGeom prst="rect">
            <a:avLst/>
          </a:prstGeom>
        </p:spPr>
      </p:pic>
      <p:pic>
        <p:nvPicPr>
          <p:cNvPr id="7" name="Content Placeholder 6" descr="Aldersgate Flame, Memorial to the conversion of John Wesley, Outside the Museum of London">
            <a:extLst>
              <a:ext uri="{FF2B5EF4-FFF2-40B4-BE49-F238E27FC236}">
                <a16:creationId xmlns:a16="http://schemas.microsoft.com/office/drawing/2014/main" id="{53AFCABF-6686-7F43-A427-D6D2AEBC4DBC}"/>
              </a:ext>
              <a:ext uri="{C183D7F6-B498-43B3-948B-1728B52AA6E4}">
                <adec:decorative xmlns:adec="http://schemas.microsoft.com/office/drawing/2017/decorative" val="0"/>
              </a:ext>
            </a:extLst>
          </p:cNvPr>
          <p:cNvPicPr>
            <a:picLocks noGrp="1" noChangeAspect="1"/>
          </p:cNvPicPr>
          <p:nvPr>
            <p:ph idx="1"/>
          </p:nvPr>
        </p:nvPicPr>
        <p:blipFill>
          <a:blip r:embed="rId6"/>
          <a:stretch>
            <a:fillRect/>
          </a:stretch>
        </p:blipFill>
        <p:spPr>
          <a:xfrm>
            <a:off x="1156557" y="2382657"/>
            <a:ext cx="2630361" cy="3507148"/>
          </a:xfrm>
        </p:spPr>
      </p:pic>
      <p:sp>
        <p:nvSpPr>
          <p:cNvPr id="3" name="Rectangle 2">
            <a:extLst>
              <a:ext uri="{FF2B5EF4-FFF2-40B4-BE49-F238E27FC236}">
                <a16:creationId xmlns:a16="http://schemas.microsoft.com/office/drawing/2014/main" id="{50BBCAE0-801F-7E4C-934F-1CBBD49BA781}"/>
              </a:ext>
            </a:extLst>
          </p:cNvPr>
          <p:cNvSpPr/>
          <p:nvPr/>
        </p:nvSpPr>
        <p:spPr>
          <a:xfrm>
            <a:off x="186267" y="5993343"/>
            <a:ext cx="4622800" cy="923330"/>
          </a:xfrm>
          <a:prstGeom prst="rect">
            <a:avLst/>
          </a:prstGeom>
        </p:spPr>
        <p:txBody>
          <a:bodyPr wrap="square">
            <a:spAutoFit/>
          </a:bodyPr>
          <a:lstStyle/>
          <a:p>
            <a:pPr algn="ctr"/>
            <a:r>
              <a:rPr lang="en-US" dirty="0" err="1"/>
              <a:t>Aldersgate</a:t>
            </a:r>
            <a:r>
              <a:rPr lang="en-US" dirty="0"/>
              <a:t> Flame, Memorial to the conversion of John Wesley, Outside the Museum of London</a:t>
            </a:r>
          </a:p>
        </p:txBody>
      </p:sp>
    </p:spTree>
    <p:extLst>
      <p:ext uri="{BB962C8B-B14F-4D97-AF65-F5344CB8AC3E}">
        <p14:creationId xmlns:p14="http://schemas.microsoft.com/office/powerpoint/2010/main" val="2466645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2F705-380B-BC44-81DE-363B213AE2C5}"/>
              </a:ext>
            </a:extLst>
          </p:cNvPr>
          <p:cNvSpPr>
            <a:spLocks noGrp="1"/>
          </p:cNvSpPr>
          <p:nvPr>
            <p:ph type="title"/>
          </p:nvPr>
        </p:nvSpPr>
        <p:spPr/>
        <p:txBody>
          <a:bodyPr/>
          <a:lstStyle/>
          <a:p>
            <a:r>
              <a:rPr lang="en-US" dirty="0"/>
              <a:t>Some background to Romans</a:t>
            </a:r>
          </a:p>
        </p:txBody>
      </p:sp>
      <p:sp>
        <p:nvSpPr>
          <p:cNvPr id="3" name="Content Placeholder 2">
            <a:extLst>
              <a:ext uri="{FF2B5EF4-FFF2-40B4-BE49-F238E27FC236}">
                <a16:creationId xmlns:a16="http://schemas.microsoft.com/office/drawing/2014/main" id="{FA560B1B-BC26-7946-B99E-6B47B24FDCD8}"/>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344634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05A9BAA-B344-45D2-838C-73856C4B15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14" name="Rectangle 13">
              <a:extLst>
                <a:ext uri="{FF2B5EF4-FFF2-40B4-BE49-F238E27FC236}">
                  <a16:creationId xmlns:a16="http://schemas.microsoft.com/office/drawing/2014/main" id="{390434AA-4632-440E-9AE7-411396A7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D462FD1E-E713-4FD4-8746-671C946723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8" name="Content Placeholder 4" descr="A stone bridge over a river&#10;&#10;Description automatically generated">
            <a:extLst>
              <a:ext uri="{FF2B5EF4-FFF2-40B4-BE49-F238E27FC236}">
                <a16:creationId xmlns:a16="http://schemas.microsoft.com/office/drawing/2014/main" id="{8EC4AF42-E233-DA43-8581-B0D5D3DCD1F9}"/>
              </a:ext>
            </a:extLst>
          </p:cNvPr>
          <p:cNvPicPr>
            <a:picLocks noChangeAspect="1"/>
          </p:cNvPicPr>
          <p:nvPr/>
        </p:nvPicPr>
        <p:blipFill rotWithShape="1">
          <a:blip r:embed="rId3"/>
          <a:srcRect r="17380" b="-2"/>
          <a:stretch/>
        </p:blipFill>
        <p:spPr>
          <a:xfrm>
            <a:off x="4636008" y="10"/>
            <a:ext cx="7552815" cy="6856310"/>
          </a:xfrm>
          <a:prstGeom prst="rect">
            <a:avLst/>
          </a:prstGeom>
          <a:ln>
            <a:noFill/>
          </a:ln>
          <a:effectLst/>
        </p:spPr>
      </p:pic>
      <p:sp>
        <p:nvSpPr>
          <p:cNvPr id="17" name="Rectangle 16">
            <a:extLst>
              <a:ext uri="{FF2B5EF4-FFF2-40B4-BE49-F238E27FC236}">
                <a16:creationId xmlns:a16="http://schemas.microsoft.com/office/drawing/2014/main" id="{78A4CDE5-C7BC-41E1-8A4A-79E024CC0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501856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15AF0B5-008A-924A-BCB4-BF1FC9D7C67C}"/>
              </a:ext>
            </a:extLst>
          </p:cNvPr>
          <p:cNvSpPr>
            <a:spLocks noGrp="1"/>
          </p:cNvSpPr>
          <p:nvPr>
            <p:ph type="title"/>
          </p:nvPr>
        </p:nvSpPr>
        <p:spPr>
          <a:xfrm>
            <a:off x="680322" y="753228"/>
            <a:ext cx="3679028" cy="1080938"/>
          </a:xfrm>
        </p:spPr>
        <p:txBody>
          <a:bodyPr>
            <a:normAutofit/>
          </a:bodyPr>
          <a:lstStyle/>
          <a:p>
            <a:r>
              <a:rPr lang="en-US" sz="3200" dirty="0"/>
              <a:t>Some background to Romans</a:t>
            </a:r>
          </a:p>
        </p:txBody>
      </p:sp>
      <p:pic>
        <p:nvPicPr>
          <p:cNvPr id="19" name="Picture 18">
            <a:extLst>
              <a:ext uri="{FF2B5EF4-FFF2-40B4-BE49-F238E27FC236}">
                <a16:creationId xmlns:a16="http://schemas.microsoft.com/office/drawing/2014/main" id="{025C7952-5703-489E-8DBD-F2EFAC8EEB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0"/>
            <a:ext cx="5029200" cy="202738"/>
          </a:xfrm>
          <a:prstGeom prst="rect">
            <a:avLst/>
          </a:prstGeom>
        </p:spPr>
      </p:pic>
      <p:sp>
        <p:nvSpPr>
          <p:cNvPr id="10" name="Content Placeholder 9">
            <a:extLst>
              <a:ext uri="{FF2B5EF4-FFF2-40B4-BE49-F238E27FC236}">
                <a16:creationId xmlns:a16="http://schemas.microsoft.com/office/drawing/2014/main" id="{D2C763C2-6F1E-43A8-85D5-1475928559B8}"/>
              </a:ext>
            </a:extLst>
          </p:cNvPr>
          <p:cNvSpPr>
            <a:spLocks noGrp="1"/>
          </p:cNvSpPr>
          <p:nvPr>
            <p:ph idx="1"/>
          </p:nvPr>
        </p:nvSpPr>
        <p:spPr>
          <a:xfrm>
            <a:off x="680322" y="2336873"/>
            <a:ext cx="3581635" cy="3599316"/>
          </a:xfrm>
        </p:spPr>
        <p:txBody>
          <a:bodyPr>
            <a:normAutofit/>
          </a:bodyPr>
          <a:lstStyle/>
          <a:p>
            <a:pPr marL="0" indent="0">
              <a:buNone/>
            </a:pPr>
            <a:r>
              <a:rPr lang="en-AU" sz="1800" dirty="0"/>
              <a:t>Section of the 2,200-year-old Pons </a:t>
            </a:r>
            <a:r>
              <a:rPr lang="en-AU" sz="1800" dirty="0" err="1"/>
              <a:t>Aemilius</a:t>
            </a:r>
            <a:r>
              <a:rPr lang="en-AU" sz="1800" dirty="0"/>
              <a:t> (also called Ponte </a:t>
            </a:r>
            <a:r>
              <a:rPr lang="en-AU" sz="1800" dirty="0" err="1"/>
              <a:t>Rotto</a:t>
            </a:r>
            <a:r>
              <a:rPr lang="en-AU" sz="1800" dirty="0"/>
              <a:t>, "Broken Bridge"), Rome</a:t>
            </a:r>
            <a:endParaRPr lang="en-US" sz="1800" dirty="0"/>
          </a:p>
        </p:txBody>
      </p:sp>
    </p:spTree>
    <p:extLst>
      <p:ext uri="{BB962C8B-B14F-4D97-AF65-F5344CB8AC3E}">
        <p14:creationId xmlns:p14="http://schemas.microsoft.com/office/powerpoint/2010/main" val="2312848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2" name="Picture 16">
            <a:extLst>
              <a:ext uri="{FF2B5EF4-FFF2-40B4-BE49-F238E27FC236}">
                <a16:creationId xmlns:a16="http://schemas.microsoft.com/office/drawing/2014/main" id="{0E93D5FC-63A0-47A4-A8C7-365881F6453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4" name="Picture 18">
            <a:extLst>
              <a:ext uri="{FF2B5EF4-FFF2-40B4-BE49-F238E27FC236}">
                <a16:creationId xmlns:a16="http://schemas.microsoft.com/office/drawing/2014/main" id="{85C2F18C-671F-4ECE-96A3-EBAFC57964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36" name="Picture 20">
            <a:extLst>
              <a:ext uri="{FF2B5EF4-FFF2-40B4-BE49-F238E27FC236}">
                <a16:creationId xmlns:a16="http://schemas.microsoft.com/office/drawing/2014/main" id="{89728584-DEE7-4174-9BB7-DAEBB71F92D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38" name="Rectangle 22">
            <a:extLst>
              <a:ext uri="{FF2B5EF4-FFF2-40B4-BE49-F238E27FC236}">
                <a16:creationId xmlns:a16="http://schemas.microsoft.com/office/drawing/2014/main" id="{64C1E679-9F46-4A3D-8724-12767F0EB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24">
            <a:extLst>
              <a:ext uri="{FF2B5EF4-FFF2-40B4-BE49-F238E27FC236}">
                <a16:creationId xmlns:a16="http://schemas.microsoft.com/office/drawing/2014/main" id="{2DB7D69C-15F2-4834-A591-AF4B6F90B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0" name="Group 26">
            <a:extLst>
              <a:ext uri="{FF2B5EF4-FFF2-40B4-BE49-F238E27FC236}">
                <a16:creationId xmlns:a16="http://schemas.microsoft.com/office/drawing/2014/main" id="{B6DF8341-38C0-41F8-A81E-5755FB3B0A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28" name="Rectangle 27">
              <a:extLst>
                <a:ext uri="{FF2B5EF4-FFF2-40B4-BE49-F238E27FC236}">
                  <a16:creationId xmlns:a16="http://schemas.microsoft.com/office/drawing/2014/main" id="{1D1D2268-D2F6-4DD1-A457-46ADF34768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28">
              <a:extLst>
                <a:ext uri="{FF2B5EF4-FFF2-40B4-BE49-F238E27FC236}">
                  <a16:creationId xmlns:a16="http://schemas.microsoft.com/office/drawing/2014/main" id="{09E82E97-9819-4793-B871-3157EC12A93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1" name="Rectangle 30">
            <a:extLst>
              <a:ext uri="{FF2B5EF4-FFF2-40B4-BE49-F238E27FC236}">
                <a16:creationId xmlns:a16="http://schemas.microsoft.com/office/drawing/2014/main" id="{1EF53BF8-8E50-496B-B9DB-CBBE6413A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501856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8AAB601-1E9E-CE4B-AF4A-2282FF80F286}"/>
              </a:ext>
            </a:extLst>
          </p:cNvPr>
          <p:cNvSpPr>
            <a:spLocks noGrp="1"/>
          </p:cNvSpPr>
          <p:nvPr>
            <p:ph type="title"/>
          </p:nvPr>
        </p:nvSpPr>
        <p:spPr>
          <a:xfrm>
            <a:off x="680322" y="753228"/>
            <a:ext cx="4196478" cy="1080938"/>
          </a:xfrm>
        </p:spPr>
        <p:txBody>
          <a:bodyPr vert="horz" lIns="91440" tIns="45720" rIns="91440" bIns="45720" rtlCol="0" anchor="ctr">
            <a:normAutofit/>
          </a:bodyPr>
          <a:lstStyle/>
          <a:p>
            <a:r>
              <a:rPr lang="en-US" sz="3200"/>
              <a:t>Some background to Romans</a:t>
            </a:r>
          </a:p>
        </p:txBody>
      </p:sp>
      <p:pic>
        <p:nvPicPr>
          <p:cNvPr id="33" name="Picture 32">
            <a:extLst>
              <a:ext uri="{FF2B5EF4-FFF2-40B4-BE49-F238E27FC236}">
                <a16:creationId xmlns:a16="http://schemas.microsoft.com/office/drawing/2014/main" id="{D53D81F5-9CA1-4207-86AF-72DAF1C3670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0"/>
            <a:ext cx="5029200" cy="202738"/>
          </a:xfrm>
          <a:prstGeom prst="rect">
            <a:avLst/>
          </a:prstGeom>
        </p:spPr>
      </p:pic>
      <p:sp>
        <p:nvSpPr>
          <p:cNvPr id="42" name="Content Placeholder 13">
            <a:extLst>
              <a:ext uri="{FF2B5EF4-FFF2-40B4-BE49-F238E27FC236}">
                <a16:creationId xmlns:a16="http://schemas.microsoft.com/office/drawing/2014/main" id="{617EB20C-AD4D-48DB-8DE2-C658FF85263E}"/>
              </a:ext>
            </a:extLst>
          </p:cNvPr>
          <p:cNvSpPr>
            <a:spLocks noGrp="1"/>
          </p:cNvSpPr>
          <p:nvPr>
            <p:ph sz="half" idx="1"/>
          </p:nvPr>
        </p:nvSpPr>
        <p:spPr>
          <a:xfrm>
            <a:off x="680321" y="2336873"/>
            <a:ext cx="4124289" cy="3599316"/>
          </a:xfrm>
        </p:spPr>
        <p:txBody>
          <a:bodyPr vert="horz" lIns="91440" tIns="45720" rIns="91440" bIns="45720" rtlCol="0">
            <a:normAutofit/>
          </a:bodyPr>
          <a:lstStyle/>
          <a:p>
            <a:r>
              <a:rPr lang="en-US" sz="1600" dirty="0"/>
              <a:t>Ruined synagogue, on the outskirts of Ostia Antica, Italy.</a:t>
            </a:r>
          </a:p>
          <a:p>
            <a:r>
              <a:rPr lang="en-US" sz="1600" dirty="0"/>
              <a:t>Originally built 1</a:t>
            </a:r>
            <a:r>
              <a:rPr lang="en-US" sz="1600" baseline="30000" dirty="0"/>
              <a:t>st</a:t>
            </a:r>
            <a:r>
              <a:rPr lang="en-US" sz="1600" dirty="0"/>
              <a:t> century AD (about the time Paul was writing Romans); expanded up to 4</a:t>
            </a:r>
            <a:r>
              <a:rPr lang="en-US" sz="1600" baseline="30000" dirty="0"/>
              <a:t>th</a:t>
            </a:r>
            <a:r>
              <a:rPr lang="en-US" sz="1600" dirty="0"/>
              <a:t> century AD.</a:t>
            </a:r>
          </a:p>
          <a:p>
            <a:r>
              <a:rPr lang="en-US" sz="1600" dirty="0"/>
              <a:t>With the prominent </a:t>
            </a:r>
            <a:r>
              <a:rPr lang="en-AU" sz="1600" dirty="0"/>
              <a:t>Apsidal aedicula housing the Torah Scroll</a:t>
            </a:r>
            <a:endParaRPr lang="en-US" sz="1600" dirty="0"/>
          </a:p>
        </p:txBody>
      </p:sp>
      <p:pic>
        <p:nvPicPr>
          <p:cNvPr id="43" name="Content Placeholder 6" descr="A large white building&#10;&#10;Description automatically generated">
            <a:extLst>
              <a:ext uri="{FF2B5EF4-FFF2-40B4-BE49-F238E27FC236}">
                <a16:creationId xmlns:a16="http://schemas.microsoft.com/office/drawing/2014/main" id="{3A0DC513-55C8-A647-BD0E-B2FAB5910901}"/>
              </a:ext>
            </a:extLst>
          </p:cNvPr>
          <p:cNvPicPr>
            <a:picLocks noChangeAspect="1"/>
          </p:cNvPicPr>
          <p:nvPr/>
        </p:nvPicPr>
        <p:blipFill rotWithShape="1">
          <a:blip r:embed="rId5"/>
          <a:srcRect t="3084" r="2" b="18420"/>
          <a:stretch/>
        </p:blipFill>
        <p:spPr>
          <a:xfrm>
            <a:off x="5449575" y="488844"/>
            <a:ext cx="3368936" cy="3526040"/>
          </a:xfrm>
          <a:prstGeom prst="rect">
            <a:avLst/>
          </a:prstGeom>
        </p:spPr>
      </p:pic>
      <p:sp>
        <p:nvSpPr>
          <p:cNvPr id="35" name="Rectangle 34">
            <a:extLst>
              <a:ext uri="{FF2B5EF4-FFF2-40B4-BE49-F238E27FC236}">
                <a16:creationId xmlns:a16="http://schemas.microsoft.com/office/drawing/2014/main" id="{621EF2C5-4DD0-49D0-AF0A-1C02F80AA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67679" y="488844"/>
            <a:ext cx="2739690" cy="2022832"/>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FD2876B-C6FB-489E-AC79-356278E6C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198" y="4169238"/>
            <a:ext cx="3378077" cy="2209379"/>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A statue of a person&#13;&#10;&#13;&#10;Description automatically generated">
            <a:extLst>
              <a:ext uri="{FF2B5EF4-FFF2-40B4-BE49-F238E27FC236}">
                <a16:creationId xmlns:a16="http://schemas.microsoft.com/office/drawing/2014/main" id="{B44023D6-6BE0-1444-AC09-862D34A2952C}"/>
              </a:ext>
            </a:extLst>
          </p:cNvPr>
          <p:cNvPicPr>
            <a:picLocks noGrp="1" noChangeAspect="1"/>
          </p:cNvPicPr>
          <p:nvPr>
            <p:ph sz="half" idx="2"/>
          </p:nvPr>
        </p:nvPicPr>
        <p:blipFill rotWithShape="1">
          <a:blip r:embed="rId6"/>
          <a:srcRect r="1602" b="-5"/>
          <a:stretch/>
        </p:blipFill>
        <p:spPr>
          <a:xfrm>
            <a:off x="8967680" y="2666029"/>
            <a:ext cx="2739691" cy="3712587"/>
          </a:xfrm>
          <a:prstGeom prst="rect">
            <a:avLst/>
          </a:prstGeom>
        </p:spPr>
      </p:pic>
    </p:spTree>
    <p:extLst>
      <p:ext uri="{BB962C8B-B14F-4D97-AF65-F5344CB8AC3E}">
        <p14:creationId xmlns:p14="http://schemas.microsoft.com/office/powerpoint/2010/main" val="2158462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013EE-CD8D-E141-82FD-955A2EB010C7}"/>
              </a:ext>
            </a:extLst>
          </p:cNvPr>
          <p:cNvSpPr>
            <a:spLocks noGrp="1"/>
          </p:cNvSpPr>
          <p:nvPr>
            <p:ph type="title"/>
          </p:nvPr>
        </p:nvSpPr>
        <p:spPr/>
        <p:txBody>
          <a:bodyPr/>
          <a:lstStyle/>
          <a:p>
            <a:r>
              <a:rPr lang="en-US" dirty="0"/>
              <a:t>The purpose of Romans</a:t>
            </a:r>
          </a:p>
        </p:txBody>
      </p:sp>
      <p:sp>
        <p:nvSpPr>
          <p:cNvPr id="14" name="Oval 13">
            <a:extLst>
              <a:ext uri="{FF2B5EF4-FFF2-40B4-BE49-F238E27FC236}">
                <a16:creationId xmlns:a16="http://schemas.microsoft.com/office/drawing/2014/main" id="{6A48CC79-1ED9-F247-8621-2F135FD8D25B}"/>
              </a:ext>
            </a:extLst>
          </p:cNvPr>
          <p:cNvSpPr/>
          <p:nvPr/>
        </p:nvSpPr>
        <p:spPr>
          <a:xfrm>
            <a:off x="7391032" y="2687226"/>
            <a:ext cx="3417546" cy="341754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dirty="0"/>
              <a:t>Missional</a:t>
            </a:r>
          </a:p>
        </p:txBody>
      </p:sp>
      <p:sp>
        <p:nvSpPr>
          <p:cNvPr id="15" name="Oval 14">
            <a:extLst>
              <a:ext uri="{FF2B5EF4-FFF2-40B4-BE49-F238E27FC236}">
                <a16:creationId xmlns:a16="http://schemas.microsoft.com/office/drawing/2014/main" id="{FB0E0771-617C-AD43-B400-5B4301CAB68D}"/>
              </a:ext>
            </a:extLst>
          </p:cNvPr>
          <p:cNvSpPr/>
          <p:nvPr/>
        </p:nvSpPr>
        <p:spPr>
          <a:xfrm>
            <a:off x="4159016" y="2687226"/>
            <a:ext cx="3417546" cy="341754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Pastoral</a:t>
            </a:r>
            <a:endParaRPr lang="en-US" sz="4400" dirty="0"/>
          </a:p>
        </p:txBody>
      </p:sp>
      <p:sp>
        <p:nvSpPr>
          <p:cNvPr id="16" name="Oval 15">
            <a:extLst>
              <a:ext uri="{FF2B5EF4-FFF2-40B4-BE49-F238E27FC236}">
                <a16:creationId xmlns:a16="http://schemas.microsoft.com/office/drawing/2014/main" id="{EFBD4B52-9FAB-8E4D-AD21-06E21F436CAD}"/>
              </a:ext>
            </a:extLst>
          </p:cNvPr>
          <p:cNvSpPr/>
          <p:nvPr/>
        </p:nvSpPr>
        <p:spPr>
          <a:xfrm>
            <a:off x="927000" y="2687226"/>
            <a:ext cx="3417546" cy="3417546"/>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200" dirty="0"/>
              <a:t>Theological</a:t>
            </a:r>
          </a:p>
        </p:txBody>
      </p:sp>
    </p:spTree>
    <p:extLst>
      <p:ext uri="{BB962C8B-B14F-4D97-AF65-F5344CB8AC3E}">
        <p14:creationId xmlns:p14="http://schemas.microsoft.com/office/powerpoint/2010/main" val="50704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610D2AE-07EF-436A-9755-AA8DF4B93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6CACDD17-9043-46DF-882D-420365B79C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8" name="Content Placeholder 11">
            <a:extLst>
              <a:ext uri="{FF2B5EF4-FFF2-40B4-BE49-F238E27FC236}">
                <a16:creationId xmlns:a16="http://schemas.microsoft.com/office/drawing/2014/main" id="{CEA70DA0-8819-C24E-B401-036F388B56FA}"/>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007440" y="1204333"/>
            <a:ext cx="7906321" cy="5336766"/>
          </a:xfrm>
          <a:prstGeom prst="rect">
            <a:avLst/>
          </a:prstGeom>
          <a:ln>
            <a:noFill/>
          </a:ln>
          <a:effectLst>
            <a:outerShdw blurRad="76200" dist="63500" dir="5040000" algn="tl" rotWithShape="0">
              <a:srgbClr val="000000">
                <a:alpha val="41000"/>
              </a:srgbClr>
            </a:outerShdw>
          </a:effectLst>
        </p:spPr>
      </p:pic>
      <p:sp>
        <p:nvSpPr>
          <p:cNvPr id="24" name="Rectangle 23">
            <a:extLst>
              <a:ext uri="{FF2B5EF4-FFF2-40B4-BE49-F238E27FC236}">
                <a16:creationId xmlns:a16="http://schemas.microsoft.com/office/drawing/2014/main" id="{CF2D8AD5-434A-4C0E-9F5B-C1AFD645F3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4959094"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23013EE-CD8D-E141-82FD-955A2EB010C7}"/>
              </a:ext>
            </a:extLst>
          </p:cNvPr>
          <p:cNvSpPr>
            <a:spLocks noGrp="1"/>
          </p:cNvSpPr>
          <p:nvPr>
            <p:ph type="title"/>
          </p:nvPr>
        </p:nvSpPr>
        <p:spPr>
          <a:xfrm>
            <a:off x="680321" y="753228"/>
            <a:ext cx="4136123" cy="1080938"/>
          </a:xfrm>
        </p:spPr>
        <p:txBody>
          <a:bodyPr>
            <a:normAutofit/>
          </a:bodyPr>
          <a:lstStyle/>
          <a:p>
            <a:r>
              <a:rPr lang="en-US" sz="2400"/>
              <a:t>The purpose of Romans</a:t>
            </a:r>
          </a:p>
        </p:txBody>
      </p:sp>
      <p:pic>
        <p:nvPicPr>
          <p:cNvPr id="26" name="Picture 25">
            <a:extLst>
              <a:ext uri="{FF2B5EF4-FFF2-40B4-BE49-F238E27FC236}">
                <a16:creationId xmlns:a16="http://schemas.microsoft.com/office/drawing/2014/main" id="{E92B246D-47CC-40F8-8DE7-B65D409E9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sp>
        <p:nvSpPr>
          <p:cNvPr id="17" name="Content Placeholder 16">
            <a:extLst>
              <a:ext uri="{FF2B5EF4-FFF2-40B4-BE49-F238E27FC236}">
                <a16:creationId xmlns:a16="http://schemas.microsoft.com/office/drawing/2014/main" id="{E79DA958-EBB2-404C-BE82-93EEB5900449}"/>
              </a:ext>
            </a:extLst>
          </p:cNvPr>
          <p:cNvSpPr>
            <a:spLocks noGrp="1"/>
          </p:cNvSpPr>
          <p:nvPr>
            <p:ph idx="1"/>
          </p:nvPr>
        </p:nvSpPr>
        <p:spPr>
          <a:xfrm>
            <a:off x="680321" y="2336873"/>
            <a:ext cx="4136123" cy="3599316"/>
          </a:xfrm>
        </p:spPr>
        <p:txBody>
          <a:bodyPr>
            <a:normAutofit/>
          </a:bodyPr>
          <a:lstStyle/>
          <a:p>
            <a:endParaRPr lang="en-US" sz="1800"/>
          </a:p>
        </p:txBody>
      </p:sp>
      <p:grpSp>
        <p:nvGrpSpPr>
          <p:cNvPr id="23" name="Group 22">
            <a:extLst>
              <a:ext uri="{FF2B5EF4-FFF2-40B4-BE49-F238E27FC236}">
                <a16:creationId xmlns:a16="http://schemas.microsoft.com/office/drawing/2014/main" id="{A3586C18-E4E3-3844-872D-9F683AD11B00}"/>
              </a:ext>
            </a:extLst>
          </p:cNvPr>
          <p:cNvGrpSpPr/>
          <p:nvPr/>
        </p:nvGrpSpPr>
        <p:grpSpPr>
          <a:xfrm>
            <a:off x="4444986" y="2621133"/>
            <a:ext cx="6070613" cy="3442143"/>
            <a:chOff x="3062235" y="3233854"/>
            <a:chExt cx="4215624" cy="2390332"/>
          </a:xfrm>
        </p:grpSpPr>
        <p:sp>
          <p:nvSpPr>
            <p:cNvPr id="25" name="Oval 24">
              <a:extLst>
                <a:ext uri="{FF2B5EF4-FFF2-40B4-BE49-F238E27FC236}">
                  <a16:creationId xmlns:a16="http://schemas.microsoft.com/office/drawing/2014/main" id="{A7D7B9B3-B1ED-F844-9FF0-197B50FADCF3}"/>
                </a:ext>
              </a:extLst>
            </p:cNvPr>
            <p:cNvSpPr/>
            <p:nvPr/>
          </p:nvSpPr>
          <p:spPr>
            <a:xfrm>
              <a:off x="3062235" y="3233854"/>
              <a:ext cx="1330522" cy="1321882"/>
            </a:xfrm>
            <a:prstGeom prst="ellipse">
              <a:avLst/>
            </a:prstGeom>
            <a:solidFill>
              <a:srgbClr val="FFFF00">
                <a:alpha val="9412"/>
              </a:srgbClr>
            </a:solidFill>
            <a:ln w="762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7" name="Oval 26">
              <a:extLst>
                <a:ext uri="{FF2B5EF4-FFF2-40B4-BE49-F238E27FC236}">
                  <a16:creationId xmlns:a16="http://schemas.microsoft.com/office/drawing/2014/main" id="{293DB9D4-E9EC-4F44-BE81-B3CC97CEF1E6}"/>
                </a:ext>
              </a:extLst>
            </p:cNvPr>
            <p:cNvSpPr/>
            <p:nvPr/>
          </p:nvSpPr>
          <p:spPr>
            <a:xfrm>
              <a:off x="4557488" y="3493047"/>
              <a:ext cx="750507" cy="745899"/>
            </a:xfrm>
            <a:prstGeom prst="ellipse">
              <a:avLst/>
            </a:prstGeom>
            <a:solidFill>
              <a:srgbClr val="FFFF00">
                <a:alpha val="9412"/>
              </a:srgbClr>
            </a:solidFill>
            <a:ln w="762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8" name="Oval 27">
              <a:extLst>
                <a:ext uri="{FF2B5EF4-FFF2-40B4-BE49-F238E27FC236}">
                  <a16:creationId xmlns:a16="http://schemas.microsoft.com/office/drawing/2014/main" id="{D9059E25-DD47-3245-A316-2B99A1B4176B}"/>
                </a:ext>
              </a:extLst>
            </p:cNvPr>
            <p:cNvSpPr/>
            <p:nvPr/>
          </p:nvSpPr>
          <p:spPr>
            <a:xfrm>
              <a:off x="5386905" y="4132388"/>
              <a:ext cx="750507" cy="745899"/>
            </a:xfrm>
            <a:prstGeom prst="ellipse">
              <a:avLst/>
            </a:prstGeom>
            <a:solidFill>
              <a:srgbClr val="FFFF00">
                <a:alpha val="9412"/>
              </a:srgbClr>
            </a:solidFill>
            <a:ln w="762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9" name="Oval 28">
              <a:extLst>
                <a:ext uri="{FF2B5EF4-FFF2-40B4-BE49-F238E27FC236}">
                  <a16:creationId xmlns:a16="http://schemas.microsoft.com/office/drawing/2014/main" id="{B49E2941-7AC6-2E44-893A-BC4028C9A283}"/>
                </a:ext>
              </a:extLst>
            </p:cNvPr>
            <p:cNvSpPr/>
            <p:nvPr/>
          </p:nvSpPr>
          <p:spPr>
            <a:xfrm>
              <a:off x="6527352" y="4878287"/>
              <a:ext cx="750507" cy="745899"/>
            </a:xfrm>
            <a:prstGeom prst="ellipse">
              <a:avLst/>
            </a:prstGeom>
            <a:solidFill>
              <a:srgbClr val="FFFF00">
                <a:alpha val="9412"/>
              </a:srgbClr>
            </a:solidFill>
            <a:ln w="76200"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4025747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306F6-E7FE-3B42-B691-BECC6391E764}"/>
              </a:ext>
            </a:extLst>
          </p:cNvPr>
          <p:cNvSpPr>
            <a:spLocks noGrp="1"/>
          </p:cNvSpPr>
          <p:nvPr>
            <p:ph type="title"/>
          </p:nvPr>
        </p:nvSpPr>
        <p:spPr/>
        <p:txBody>
          <a:bodyPr/>
          <a:lstStyle/>
          <a:p>
            <a:r>
              <a:rPr lang="en-US" dirty="0"/>
              <a:t>A logical argument</a:t>
            </a:r>
          </a:p>
        </p:txBody>
      </p:sp>
      <p:pic>
        <p:nvPicPr>
          <p:cNvPr id="5" name="Content Placeholder 4" descr="A snow covered forest&#13;&#10;&#13;&#10;Description automatically generated">
            <a:extLst>
              <a:ext uri="{FF2B5EF4-FFF2-40B4-BE49-F238E27FC236}">
                <a16:creationId xmlns:a16="http://schemas.microsoft.com/office/drawing/2014/main" id="{BD09D89E-F60F-654B-935E-F23D41C4643C}"/>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b="20012"/>
          <a:stretch/>
        </p:blipFill>
        <p:spPr>
          <a:xfrm>
            <a:off x="5350933" y="0"/>
            <a:ext cx="6841067" cy="6840062"/>
          </a:xfrm>
        </p:spPr>
      </p:pic>
    </p:spTree>
    <p:extLst>
      <p:ext uri="{BB962C8B-B14F-4D97-AF65-F5344CB8AC3E}">
        <p14:creationId xmlns:p14="http://schemas.microsoft.com/office/powerpoint/2010/main" val="2236037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216-800E-0649-9E4A-02A1D06D1E24}"/>
              </a:ext>
            </a:extLst>
          </p:cNvPr>
          <p:cNvSpPr>
            <a:spLocks noGrp="1"/>
          </p:cNvSpPr>
          <p:nvPr>
            <p:ph type="title"/>
          </p:nvPr>
        </p:nvSpPr>
        <p:spPr/>
        <p:txBody>
          <a:bodyPr/>
          <a:lstStyle/>
          <a:p>
            <a:r>
              <a:rPr lang="en-US" dirty="0"/>
              <a:t>Romans 1:1–7 | All about Jesus</a:t>
            </a:r>
          </a:p>
        </p:txBody>
      </p:sp>
      <p:sp>
        <p:nvSpPr>
          <p:cNvPr id="5" name="Rectangular Callout 4">
            <a:extLst>
              <a:ext uri="{FF2B5EF4-FFF2-40B4-BE49-F238E27FC236}">
                <a16:creationId xmlns:a16="http://schemas.microsoft.com/office/drawing/2014/main" id="{DAB25099-067F-2A46-99E9-531B90CE8E89}"/>
              </a:ext>
            </a:extLst>
          </p:cNvPr>
          <p:cNvSpPr/>
          <p:nvPr/>
        </p:nvSpPr>
        <p:spPr>
          <a:xfrm>
            <a:off x="2710070" y="5380382"/>
            <a:ext cx="6771860" cy="967410"/>
          </a:xfrm>
          <a:prstGeom prst="wedgeRectCallout">
            <a:avLst>
              <a:gd name="adj1" fmla="val -49405"/>
              <a:gd name="adj2" fmla="val 9244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AU" dirty="0"/>
              <a:t>… the gospel of God, which he promised beforehand through his prophets in the holy Scriptures, concerning his Son, … Jesus Christ our Lord … (Rom 1:1–4)</a:t>
            </a:r>
            <a:endParaRPr lang="en-US" dirty="0"/>
          </a:p>
        </p:txBody>
      </p:sp>
      <p:sp>
        <p:nvSpPr>
          <p:cNvPr id="7" name="Bent Arrow 6">
            <a:extLst>
              <a:ext uri="{FF2B5EF4-FFF2-40B4-BE49-F238E27FC236}">
                <a16:creationId xmlns:a16="http://schemas.microsoft.com/office/drawing/2014/main" id="{E419EE3A-05C6-C249-AF41-899ED870BCE4}"/>
              </a:ext>
            </a:extLst>
          </p:cNvPr>
          <p:cNvSpPr/>
          <p:nvPr/>
        </p:nvSpPr>
        <p:spPr>
          <a:xfrm rot="5400000">
            <a:off x="9298332"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8" name="Right Arrow 7">
            <a:extLst>
              <a:ext uri="{FF2B5EF4-FFF2-40B4-BE49-F238E27FC236}">
                <a16:creationId xmlns:a16="http://schemas.microsoft.com/office/drawing/2014/main" id="{F1970261-00AB-7A49-8D63-AC569E690681}"/>
              </a:ext>
            </a:extLst>
          </p:cNvPr>
          <p:cNvSpPr/>
          <p:nvPr/>
        </p:nvSpPr>
        <p:spPr>
          <a:xfrm>
            <a:off x="9481927" y="2442264"/>
            <a:ext cx="2494481"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23D2110A-AC8F-A14A-9B63-EBC36C742136}"/>
              </a:ext>
            </a:extLst>
          </p:cNvPr>
          <p:cNvSpPr/>
          <p:nvPr/>
        </p:nvSpPr>
        <p:spPr>
          <a:xfrm>
            <a:off x="2710070" y="2345636"/>
            <a:ext cx="6771860" cy="267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t>Paul’s ministry to the nations is part of the fulfilment of God’s great plans for the world through his Son. These plans are rooted in the Scriptures and Israel, but now through the risen Lord Jesus Christ they concern all the nations of the world.</a:t>
            </a:r>
          </a:p>
        </p:txBody>
      </p:sp>
      <p:sp>
        <p:nvSpPr>
          <p:cNvPr id="9" name="Cloud Callout 8">
            <a:extLst>
              <a:ext uri="{FF2B5EF4-FFF2-40B4-BE49-F238E27FC236}">
                <a16:creationId xmlns:a16="http://schemas.microsoft.com/office/drawing/2014/main" id="{5BEFFF2E-50D2-3042-8CEA-D247B3118B86}"/>
              </a:ext>
            </a:extLst>
          </p:cNvPr>
          <p:cNvSpPr/>
          <p:nvPr/>
        </p:nvSpPr>
        <p:spPr>
          <a:xfrm>
            <a:off x="9690410"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So does Paul not care about individuals, e.g. in Rome?</a:t>
            </a:r>
          </a:p>
        </p:txBody>
      </p:sp>
    </p:spTree>
    <p:extLst>
      <p:ext uri="{BB962C8B-B14F-4D97-AF65-F5344CB8AC3E}">
        <p14:creationId xmlns:p14="http://schemas.microsoft.com/office/powerpoint/2010/main" val="1161924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216-800E-0649-9E4A-02A1D06D1E24}"/>
              </a:ext>
            </a:extLst>
          </p:cNvPr>
          <p:cNvSpPr>
            <a:spLocks noGrp="1"/>
          </p:cNvSpPr>
          <p:nvPr>
            <p:ph type="title"/>
          </p:nvPr>
        </p:nvSpPr>
        <p:spPr/>
        <p:txBody>
          <a:bodyPr/>
          <a:lstStyle/>
          <a:p>
            <a:r>
              <a:rPr lang="en-US" dirty="0"/>
              <a:t>Romans 1:8–17 | The gospel for everyone</a:t>
            </a:r>
          </a:p>
        </p:txBody>
      </p:sp>
      <p:sp>
        <p:nvSpPr>
          <p:cNvPr id="5" name="Rectangular Callout 4">
            <a:extLst>
              <a:ext uri="{FF2B5EF4-FFF2-40B4-BE49-F238E27FC236}">
                <a16:creationId xmlns:a16="http://schemas.microsoft.com/office/drawing/2014/main" id="{DAB25099-067F-2A46-99E9-531B90CE8E89}"/>
              </a:ext>
            </a:extLst>
          </p:cNvPr>
          <p:cNvSpPr/>
          <p:nvPr/>
        </p:nvSpPr>
        <p:spPr>
          <a:xfrm>
            <a:off x="2710070" y="4638761"/>
            <a:ext cx="6771860" cy="1709031"/>
          </a:xfrm>
          <a:prstGeom prst="wedgeRectCallout">
            <a:avLst>
              <a:gd name="adj1" fmla="val -44794"/>
              <a:gd name="adj2" fmla="val 78743"/>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AU" b="1" baseline="30000" dirty="0"/>
              <a:t>16 </a:t>
            </a:r>
            <a:r>
              <a:rPr lang="en-AU" dirty="0"/>
              <a:t>For I am not ashamed of the gospel, because it is the power of God that brings salvation to everyone who believes: first to the Jew, then to the Gentile. </a:t>
            </a:r>
            <a:r>
              <a:rPr lang="en-AU" b="1" baseline="30000" dirty="0"/>
              <a:t>17 </a:t>
            </a:r>
            <a:r>
              <a:rPr lang="en-AU" dirty="0"/>
              <a:t>For in the gospel the righteousness of God is revealed—a righteousness that is by faith from first to last, just as it is written: “The righteous will live by faith.”</a:t>
            </a:r>
            <a:endParaRPr lang="en-US" dirty="0"/>
          </a:p>
        </p:txBody>
      </p:sp>
      <p:sp>
        <p:nvSpPr>
          <p:cNvPr id="7" name="Bent Arrow 6">
            <a:extLst>
              <a:ext uri="{FF2B5EF4-FFF2-40B4-BE49-F238E27FC236}">
                <a16:creationId xmlns:a16="http://schemas.microsoft.com/office/drawing/2014/main" id="{E419EE3A-05C6-C249-AF41-899ED870BCE4}"/>
              </a:ext>
            </a:extLst>
          </p:cNvPr>
          <p:cNvSpPr/>
          <p:nvPr/>
        </p:nvSpPr>
        <p:spPr>
          <a:xfrm rot="5400000">
            <a:off x="9298332"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8" name="Right Arrow 7">
            <a:extLst>
              <a:ext uri="{FF2B5EF4-FFF2-40B4-BE49-F238E27FC236}">
                <a16:creationId xmlns:a16="http://schemas.microsoft.com/office/drawing/2014/main" id="{F1970261-00AB-7A49-8D63-AC569E690681}"/>
              </a:ext>
            </a:extLst>
          </p:cNvPr>
          <p:cNvSpPr/>
          <p:nvPr/>
        </p:nvSpPr>
        <p:spPr>
          <a:xfrm>
            <a:off x="9481927" y="2442264"/>
            <a:ext cx="2494481"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23D2110A-AC8F-A14A-9B63-EBC36C742136}"/>
              </a:ext>
            </a:extLst>
          </p:cNvPr>
          <p:cNvSpPr/>
          <p:nvPr/>
        </p:nvSpPr>
        <p:spPr>
          <a:xfrm>
            <a:off x="2710070" y="2345636"/>
            <a:ext cx="6771860" cy="2114852"/>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t>Paul cares about those in Rome, because the gospel is for everyone.</a:t>
            </a:r>
          </a:p>
        </p:txBody>
      </p:sp>
      <p:sp>
        <p:nvSpPr>
          <p:cNvPr id="9" name="Cloud Callout 8">
            <a:extLst>
              <a:ext uri="{FF2B5EF4-FFF2-40B4-BE49-F238E27FC236}">
                <a16:creationId xmlns:a16="http://schemas.microsoft.com/office/drawing/2014/main" id="{5BEFFF2E-50D2-3042-8CEA-D247B3118B86}"/>
              </a:ext>
            </a:extLst>
          </p:cNvPr>
          <p:cNvSpPr/>
          <p:nvPr/>
        </p:nvSpPr>
        <p:spPr>
          <a:xfrm>
            <a:off x="9578896" y="4059044"/>
            <a:ext cx="2509026"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Not </a:t>
            </a:r>
            <a:r>
              <a:rPr lang="en-US" i="1" dirty="0"/>
              <a:t>everyone</a:t>
            </a:r>
            <a:r>
              <a:rPr lang="en-US" dirty="0"/>
              <a:t> needs this righteousness and salvation, do they?</a:t>
            </a:r>
          </a:p>
        </p:txBody>
      </p:sp>
      <p:sp>
        <p:nvSpPr>
          <p:cNvPr id="10" name="Bent Arrow 9">
            <a:extLst>
              <a:ext uri="{FF2B5EF4-FFF2-40B4-BE49-F238E27FC236}">
                <a16:creationId xmlns:a16="http://schemas.microsoft.com/office/drawing/2014/main" id="{DAE5A43A-33C6-BB4F-BC03-2F991C9C8F1C}"/>
              </a:ext>
            </a:extLst>
          </p:cNvPr>
          <p:cNvSpPr/>
          <p:nvPr/>
        </p:nvSpPr>
        <p:spPr>
          <a:xfrm rot="5400000">
            <a:off x="-176486"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1" name="Right Arrow 10">
            <a:extLst>
              <a:ext uri="{FF2B5EF4-FFF2-40B4-BE49-F238E27FC236}">
                <a16:creationId xmlns:a16="http://schemas.microsoft.com/office/drawing/2014/main" id="{CEA6EA1C-7FFB-7944-908E-3518B5CFB0B6}"/>
              </a:ext>
            </a:extLst>
          </p:cNvPr>
          <p:cNvSpPr/>
          <p:nvPr/>
        </p:nvSpPr>
        <p:spPr>
          <a:xfrm>
            <a:off x="7109" y="2442264"/>
            <a:ext cx="2802998"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 name="Cloud Callout 11">
            <a:extLst>
              <a:ext uri="{FF2B5EF4-FFF2-40B4-BE49-F238E27FC236}">
                <a16:creationId xmlns:a16="http://schemas.microsoft.com/office/drawing/2014/main" id="{F80AB3D0-E916-F746-B060-15EAAC64801B}"/>
              </a:ext>
            </a:extLst>
          </p:cNvPr>
          <p:cNvSpPr/>
          <p:nvPr/>
        </p:nvSpPr>
        <p:spPr>
          <a:xfrm>
            <a:off x="215592"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So does Paul not care about individuals, e.g. in Rome?</a:t>
            </a:r>
          </a:p>
        </p:txBody>
      </p:sp>
    </p:spTree>
    <p:extLst>
      <p:ext uri="{BB962C8B-B14F-4D97-AF65-F5344CB8AC3E}">
        <p14:creationId xmlns:p14="http://schemas.microsoft.com/office/powerpoint/2010/main" val="1531740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216-800E-0649-9E4A-02A1D06D1E24}"/>
              </a:ext>
            </a:extLst>
          </p:cNvPr>
          <p:cNvSpPr>
            <a:spLocks noGrp="1"/>
          </p:cNvSpPr>
          <p:nvPr>
            <p:ph type="title"/>
          </p:nvPr>
        </p:nvSpPr>
        <p:spPr>
          <a:xfrm>
            <a:off x="200722" y="753228"/>
            <a:ext cx="10214517" cy="1080938"/>
          </a:xfrm>
        </p:spPr>
        <p:txBody>
          <a:bodyPr/>
          <a:lstStyle/>
          <a:p>
            <a:r>
              <a:rPr lang="en-US" dirty="0"/>
              <a:t>Romans 1:18–32 | God’s wrath against humanity</a:t>
            </a:r>
          </a:p>
        </p:txBody>
      </p:sp>
      <p:sp>
        <p:nvSpPr>
          <p:cNvPr id="5" name="Rectangular Callout 4">
            <a:extLst>
              <a:ext uri="{FF2B5EF4-FFF2-40B4-BE49-F238E27FC236}">
                <a16:creationId xmlns:a16="http://schemas.microsoft.com/office/drawing/2014/main" id="{DAB25099-067F-2A46-99E9-531B90CE8E89}"/>
              </a:ext>
            </a:extLst>
          </p:cNvPr>
          <p:cNvSpPr/>
          <p:nvPr/>
        </p:nvSpPr>
        <p:spPr>
          <a:xfrm>
            <a:off x="2710070" y="5380382"/>
            <a:ext cx="6771860" cy="967410"/>
          </a:xfrm>
          <a:prstGeom prst="wedgeRectCallout">
            <a:avLst>
              <a:gd name="adj1" fmla="val -49405"/>
              <a:gd name="adj2" fmla="val 9244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AU" b="1" baseline="30000" dirty="0"/>
              <a:t>18 </a:t>
            </a:r>
            <a:r>
              <a:rPr lang="en-AU" dirty="0"/>
              <a:t>The wrath of God is being revealed from heaven against all the godlessness and wickedness of people, who suppress the truth by their wickedness,</a:t>
            </a:r>
            <a:endParaRPr lang="en-US" dirty="0"/>
          </a:p>
        </p:txBody>
      </p:sp>
      <p:sp>
        <p:nvSpPr>
          <p:cNvPr id="7" name="Bent Arrow 6">
            <a:extLst>
              <a:ext uri="{FF2B5EF4-FFF2-40B4-BE49-F238E27FC236}">
                <a16:creationId xmlns:a16="http://schemas.microsoft.com/office/drawing/2014/main" id="{E419EE3A-05C6-C249-AF41-899ED870BCE4}"/>
              </a:ext>
            </a:extLst>
          </p:cNvPr>
          <p:cNvSpPr/>
          <p:nvPr/>
        </p:nvSpPr>
        <p:spPr>
          <a:xfrm rot="5400000">
            <a:off x="9298332"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8" name="Right Arrow 7">
            <a:extLst>
              <a:ext uri="{FF2B5EF4-FFF2-40B4-BE49-F238E27FC236}">
                <a16:creationId xmlns:a16="http://schemas.microsoft.com/office/drawing/2014/main" id="{F1970261-00AB-7A49-8D63-AC569E690681}"/>
              </a:ext>
            </a:extLst>
          </p:cNvPr>
          <p:cNvSpPr/>
          <p:nvPr/>
        </p:nvSpPr>
        <p:spPr>
          <a:xfrm>
            <a:off x="9481927" y="2442264"/>
            <a:ext cx="2494481"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23D2110A-AC8F-A14A-9B63-EBC36C742136}"/>
              </a:ext>
            </a:extLst>
          </p:cNvPr>
          <p:cNvSpPr/>
          <p:nvPr/>
        </p:nvSpPr>
        <p:spPr>
          <a:xfrm>
            <a:off x="2710070" y="2345636"/>
            <a:ext cx="6771860" cy="267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t>Human beings have turned away from God, in a “downward spiral” of evil and foolishness. This is a manifestation of God’s wrath, and deserves God’s wrath in the future too.</a:t>
            </a:r>
          </a:p>
        </p:txBody>
      </p:sp>
      <p:sp>
        <p:nvSpPr>
          <p:cNvPr id="9" name="Cloud Callout 8">
            <a:extLst>
              <a:ext uri="{FF2B5EF4-FFF2-40B4-BE49-F238E27FC236}">
                <a16:creationId xmlns:a16="http://schemas.microsoft.com/office/drawing/2014/main" id="{5BEFFF2E-50D2-3042-8CEA-D247B3118B86}"/>
              </a:ext>
            </a:extLst>
          </p:cNvPr>
          <p:cNvSpPr/>
          <p:nvPr/>
        </p:nvSpPr>
        <p:spPr>
          <a:xfrm>
            <a:off x="9690410"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Those sinners really are stupid and evil, aren’t they?</a:t>
            </a:r>
          </a:p>
        </p:txBody>
      </p:sp>
      <p:sp>
        <p:nvSpPr>
          <p:cNvPr id="10" name="Bent Arrow 9">
            <a:extLst>
              <a:ext uri="{FF2B5EF4-FFF2-40B4-BE49-F238E27FC236}">
                <a16:creationId xmlns:a16="http://schemas.microsoft.com/office/drawing/2014/main" id="{B67E312A-3392-FD49-8EF4-6EE5DDA86013}"/>
              </a:ext>
            </a:extLst>
          </p:cNvPr>
          <p:cNvSpPr/>
          <p:nvPr/>
        </p:nvSpPr>
        <p:spPr>
          <a:xfrm rot="5400000">
            <a:off x="-183595"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1" name="Right Arrow 10">
            <a:extLst>
              <a:ext uri="{FF2B5EF4-FFF2-40B4-BE49-F238E27FC236}">
                <a16:creationId xmlns:a16="http://schemas.microsoft.com/office/drawing/2014/main" id="{36A36625-D751-E54C-A63E-6F0DB18F007F}"/>
              </a:ext>
            </a:extLst>
          </p:cNvPr>
          <p:cNvSpPr/>
          <p:nvPr/>
        </p:nvSpPr>
        <p:spPr>
          <a:xfrm>
            <a:off x="0" y="2442264"/>
            <a:ext cx="2710070"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 name="Cloud Callout 11">
            <a:extLst>
              <a:ext uri="{FF2B5EF4-FFF2-40B4-BE49-F238E27FC236}">
                <a16:creationId xmlns:a16="http://schemas.microsoft.com/office/drawing/2014/main" id="{FF980B61-D1C8-E84D-9A80-4568896E04B0}"/>
              </a:ext>
            </a:extLst>
          </p:cNvPr>
          <p:cNvSpPr/>
          <p:nvPr/>
        </p:nvSpPr>
        <p:spPr>
          <a:xfrm>
            <a:off x="96969" y="4059044"/>
            <a:ext cx="2509026"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Not </a:t>
            </a:r>
            <a:r>
              <a:rPr lang="en-US" i="1" dirty="0"/>
              <a:t>everyone</a:t>
            </a:r>
            <a:r>
              <a:rPr lang="en-US" dirty="0"/>
              <a:t> needs this righteousness and salvation, do they?</a:t>
            </a:r>
          </a:p>
        </p:txBody>
      </p:sp>
    </p:spTree>
    <p:extLst>
      <p:ext uri="{BB962C8B-B14F-4D97-AF65-F5344CB8AC3E}">
        <p14:creationId xmlns:p14="http://schemas.microsoft.com/office/powerpoint/2010/main" val="3455650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216-800E-0649-9E4A-02A1D06D1E24}"/>
              </a:ext>
            </a:extLst>
          </p:cNvPr>
          <p:cNvSpPr>
            <a:spLocks noGrp="1"/>
          </p:cNvSpPr>
          <p:nvPr>
            <p:ph type="title"/>
          </p:nvPr>
        </p:nvSpPr>
        <p:spPr/>
        <p:txBody>
          <a:bodyPr/>
          <a:lstStyle/>
          <a:p>
            <a:r>
              <a:rPr lang="en-US" dirty="0"/>
              <a:t>Romans 2:1–16 | Deeds not knowledge</a:t>
            </a:r>
          </a:p>
        </p:txBody>
      </p:sp>
      <p:sp>
        <p:nvSpPr>
          <p:cNvPr id="5" name="Rectangular Callout 4">
            <a:extLst>
              <a:ext uri="{FF2B5EF4-FFF2-40B4-BE49-F238E27FC236}">
                <a16:creationId xmlns:a16="http://schemas.microsoft.com/office/drawing/2014/main" id="{DAB25099-067F-2A46-99E9-531B90CE8E89}"/>
              </a:ext>
            </a:extLst>
          </p:cNvPr>
          <p:cNvSpPr/>
          <p:nvPr/>
        </p:nvSpPr>
        <p:spPr>
          <a:xfrm>
            <a:off x="2710070" y="5380382"/>
            <a:ext cx="6771860" cy="967410"/>
          </a:xfrm>
          <a:prstGeom prst="wedgeRectCallout">
            <a:avLst>
              <a:gd name="adj1" fmla="val -49405"/>
              <a:gd name="adj2" fmla="val 9244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baseline="30000" dirty="0"/>
              <a:t>6</a:t>
            </a:r>
            <a:r>
              <a:rPr lang="en-GB" dirty="0"/>
              <a:t> </a:t>
            </a:r>
            <a:r>
              <a:rPr lang="en-AU" dirty="0"/>
              <a:t>God “will repay each person according to what they have done.”</a:t>
            </a:r>
            <a:endParaRPr lang="en-US" dirty="0"/>
          </a:p>
        </p:txBody>
      </p:sp>
      <p:sp>
        <p:nvSpPr>
          <p:cNvPr id="7" name="Bent Arrow 6">
            <a:extLst>
              <a:ext uri="{FF2B5EF4-FFF2-40B4-BE49-F238E27FC236}">
                <a16:creationId xmlns:a16="http://schemas.microsoft.com/office/drawing/2014/main" id="{E419EE3A-05C6-C249-AF41-899ED870BCE4}"/>
              </a:ext>
            </a:extLst>
          </p:cNvPr>
          <p:cNvSpPr/>
          <p:nvPr/>
        </p:nvSpPr>
        <p:spPr>
          <a:xfrm rot="5400000">
            <a:off x="9298332"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8" name="Right Arrow 7">
            <a:extLst>
              <a:ext uri="{FF2B5EF4-FFF2-40B4-BE49-F238E27FC236}">
                <a16:creationId xmlns:a16="http://schemas.microsoft.com/office/drawing/2014/main" id="{F1970261-00AB-7A49-8D63-AC569E690681}"/>
              </a:ext>
            </a:extLst>
          </p:cNvPr>
          <p:cNvSpPr/>
          <p:nvPr/>
        </p:nvSpPr>
        <p:spPr>
          <a:xfrm>
            <a:off x="9481927" y="2442264"/>
            <a:ext cx="2494481"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23D2110A-AC8F-A14A-9B63-EBC36C742136}"/>
              </a:ext>
            </a:extLst>
          </p:cNvPr>
          <p:cNvSpPr/>
          <p:nvPr/>
        </p:nvSpPr>
        <p:spPr>
          <a:xfrm>
            <a:off x="2710070" y="2345636"/>
            <a:ext cx="6771860" cy="267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t>If you judge others, you need to </a:t>
            </a:r>
            <a:r>
              <a:rPr lang="en-US" sz="2400" dirty="0" err="1"/>
              <a:t>realise</a:t>
            </a:r>
            <a:r>
              <a:rPr lang="en-US" sz="2400" dirty="0"/>
              <a:t> that you’re subject to the same critique. </a:t>
            </a:r>
          </a:p>
          <a:p>
            <a:pPr algn="ctr"/>
            <a:r>
              <a:rPr lang="en-US" sz="2400" dirty="0"/>
              <a:t>What matters when it comes to God’s judgment is not how much we know, or who we are, but what we have </a:t>
            </a:r>
            <a:r>
              <a:rPr lang="en-US" sz="2400" b="1" dirty="0"/>
              <a:t>done</a:t>
            </a:r>
            <a:r>
              <a:rPr lang="en-US" sz="2400" dirty="0"/>
              <a:t>.</a:t>
            </a:r>
          </a:p>
        </p:txBody>
      </p:sp>
      <p:sp>
        <p:nvSpPr>
          <p:cNvPr id="9" name="Cloud Callout 8">
            <a:extLst>
              <a:ext uri="{FF2B5EF4-FFF2-40B4-BE49-F238E27FC236}">
                <a16:creationId xmlns:a16="http://schemas.microsoft.com/office/drawing/2014/main" id="{5BEFFF2E-50D2-3042-8CEA-D247B3118B86}"/>
              </a:ext>
            </a:extLst>
          </p:cNvPr>
          <p:cNvSpPr/>
          <p:nvPr/>
        </p:nvSpPr>
        <p:spPr>
          <a:xfrm>
            <a:off x="9690410"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So the job of God’s people is to teach others to do good works.</a:t>
            </a:r>
          </a:p>
        </p:txBody>
      </p:sp>
      <p:sp>
        <p:nvSpPr>
          <p:cNvPr id="10" name="Bent Arrow 9">
            <a:extLst>
              <a:ext uri="{FF2B5EF4-FFF2-40B4-BE49-F238E27FC236}">
                <a16:creationId xmlns:a16="http://schemas.microsoft.com/office/drawing/2014/main" id="{DD7FA694-29ED-8E41-BE8F-B6D909F9B401}"/>
              </a:ext>
            </a:extLst>
          </p:cNvPr>
          <p:cNvSpPr/>
          <p:nvPr/>
        </p:nvSpPr>
        <p:spPr>
          <a:xfrm rot="5400000">
            <a:off x="-183595"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1" name="Right Arrow 10">
            <a:extLst>
              <a:ext uri="{FF2B5EF4-FFF2-40B4-BE49-F238E27FC236}">
                <a16:creationId xmlns:a16="http://schemas.microsoft.com/office/drawing/2014/main" id="{218DE001-D98B-9D44-9E41-B619C56F187A}"/>
              </a:ext>
            </a:extLst>
          </p:cNvPr>
          <p:cNvSpPr/>
          <p:nvPr/>
        </p:nvSpPr>
        <p:spPr>
          <a:xfrm>
            <a:off x="0" y="2442264"/>
            <a:ext cx="2710070"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 name="Cloud Callout 11">
            <a:extLst>
              <a:ext uri="{FF2B5EF4-FFF2-40B4-BE49-F238E27FC236}">
                <a16:creationId xmlns:a16="http://schemas.microsoft.com/office/drawing/2014/main" id="{C88865EE-BC3B-BE4D-A31D-94470535A448}"/>
              </a:ext>
            </a:extLst>
          </p:cNvPr>
          <p:cNvSpPr/>
          <p:nvPr/>
        </p:nvSpPr>
        <p:spPr>
          <a:xfrm>
            <a:off x="208483"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Those sinners really are stupid and evil, aren’t they?</a:t>
            </a:r>
          </a:p>
        </p:txBody>
      </p:sp>
    </p:spTree>
    <p:extLst>
      <p:ext uri="{BB962C8B-B14F-4D97-AF65-F5344CB8AC3E}">
        <p14:creationId xmlns:p14="http://schemas.microsoft.com/office/powerpoint/2010/main" val="2993498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216-800E-0649-9E4A-02A1D06D1E24}"/>
              </a:ext>
            </a:extLst>
          </p:cNvPr>
          <p:cNvSpPr>
            <a:spLocks noGrp="1"/>
          </p:cNvSpPr>
          <p:nvPr>
            <p:ph type="title"/>
          </p:nvPr>
        </p:nvSpPr>
        <p:spPr/>
        <p:txBody>
          <a:bodyPr/>
          <a:lstStyle/>
          <a:p>
            <a:r>
              <a:rPr lang="en-US" dirty="0"/>
              <a:t>Romans 2:17–29 | The failed Jewish teacher</a:t>
            </a:r>
          </a:p>
        </p:txBody>
      </p:sp>
      <p:sp>
        <p:nvSpPr>
          <p:cNvPr id="5" name="Rectangular Callout 4">
            <a:extLst>
              <a:ext uri="{FF2B5EF4-FFF2-40B4-BE49-F238E27FC236}">
                <a16:creationId xmlns:a16="http://schemas.microsoft.com/office/drawing/2014/main" id="{DAB25099-067F-2A46-99E9-531B90CE8E89}"/>
              </a:ext>
            </a:extLst>
          </p:cNvPr>
          <p:cNvSpPr/>
          <p:nvPr/>
        </p:nvSpPr>
        <p:spPr>
          <a:xfrm>
            <a:off x="2710070" y="5380382"/>
            <a:ext cx="6771860" cy="967410"/>
          </a:xfrm>
          <a:prstGeom prst="wedgeRectCallout">
            <a:avLst>
              <a:gd name="adj1" fmla="val -49405"/>
              <a:gd name="adj2" fmla="val 9244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AU" baseline="30000" dirty="0"/>
              <a:t>23</a:t>
            </a:r>
            <a:r>
              <a:rPr lang="en-AU" dirty="0"/>
              <a:t> You who boast in the law, do you </a:t>
            </a:r>
            <a:r>
              <a:rPr lang="en-AU" dirty="0" err="1"/>
              <a:t>dishonor</a:t>
            </a:r>
            <a:r>
              <a:rPr lang="en-AU" dirty="0"/>
              <a:t> God by breaking the law? </a:t>
            </a:r>
            <a:r>
              <a:rPr lang="en-AU" baseline="30000" dirty="0"/>
              <a:t>24</a:t>
            </a:r>
            <a:r>
              <a:rPr lang="en-AU" dirty="0"/>
              <a:t> As it is written: “God’s name is blasphemed among the Gentiles because of you.”</a:t>
            </a:r>
            <a:endParaRPr lang="en-US" dirty="0"/>
          </a:p>
        </p:txBody>
      </p:sp>
      <p:sp>
        <p:nvSpPr>
          <p:cNvPr id="7" name="Bent Arrow 6">
            <a:extLst>
              <a:ext uri="{FF2B5EF4-FFF2-40B4-BE49-F238E27FC236}">
                <a16:creationId xmlns:a16="http://schemas.microsoft.com/office/drawing/2014/main" id="{E419EE3A-05C6-C249-AF41-899ED870BCE4}"/>
              </a:ext>
            </a:extLst>
          </p:cNvPr>
          <p:cNvSpPr/>
          <p:nvPr/>
        </p:nvSpPr>
        <p:spPr>
          <a:xfrm rot="5400000">
            <a:off x="9298332"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8" name="Right Arrow 7">
            <a:extLst>
              <a:ext uri="{FF2B5EF4-FFF2-40B4-BE49-F238E27FC236}">
                <a16:creationId xmlns:a16="http://schemas.microsoft.com/office/drawing/2014/main" id="{F1970261-00AB-7A49-8D63-AC569E690681}"/>
              </a:ext>
            </a:extLst>
          </p:cNvPr>
          <p:cNvSpPr/>
          <p:nvPr/>
        </p:nvSpPr>
        <p:spPr>
          <a:xfrm>
            <a:off x="9481927" y="2442264"/>
            <a:ext cx="2494481"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23D2110A-AC8F-A14A-9B63-EBC36C742136}"/>
              </a:ext>
            </a:extLst>
          </p:cNvPr>
          <p:cNvSpPr/>
          <p:nvPr/>
        </p:nvSpPr>
        <p:spPr>
          <a:xfrm>
            <a:off x="2710070" y="2345636"/>
            <a:ext cx="6771860" cy="267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t>If you think you can solve the problem of human sin by teaching people to keep God’s law, you’ve forgotten that you’re a sinner too. Nobody will listen to you, and you’ll be a failure.</a:t>
            </a:r>
          </a:p>
        </p:txBody>
      </p:sp>
      <p:sp>
        <p:nvSpPr>
          <p:cNvPr id="9" name="Cloud Callout 8">
            <a:extLst>
              <a:ext uri="{FF2B5EF4-FFF2-40B4-BE49-F238E27FC236}">
                <a16:creationId xmlns:a16="http://schemas.microsoft.com/office/drawing/2014/main" id="{5BEFFF2E-50D2-3042-8CEA-D247B3118B86}"/>
              </a:ext>
            </a:extLst>
          </p:cNvPr>
          <p:cNvSpPr/>
          <p:nvPr/>
        </p:nvSpPr>
        <p:spPr>
          <a:xfrm>
            <a:off x="9690410"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So Jews can’t benefit God’s glory in any way.</a:t>
            </a:r>
          </a:p>
        </p:txBody>
      </p:sp>
      <p:sp>
        <p:nvSpPr>
          <p:cNvPr id="10" name="Bent Arrow 9">
            <a:extLst>
              <a:ext uri="{FF2B5EF4-FFF2-40B4-BE49-F238E27FC236}">
                <a16:creationId xmlns:a16="http://schemas.microsoft.com/office/drawing/2014/main" id="{DD7FA694-29ED-8E41-BE8F-B6D909F9B401}"/>
              </a:ext>
            </a:extLst>
          </p:cNvPr>
          <p:cNvSpPr/>
          <p:nvPr/>
        </p:nvSpPr>
        <p:spPr>
          <a:xfrm rot="5400000">
            <a:off x="-183595"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1" name="Right Arrow 10">
            <a:extLst>
              <a:ext uri="{FF2B5EF4-FFF2-40B4-BE49-F238E27FC236}">
                <a16:creationId xmlns:a16="http://schemas.microsoft.com/office/drawing/2014/main" id="{218DE001-D98B-9D44-9E41-B619C56F187A}"/>
              </a:ext>
            </a:extLst>
          </p:cNvPr>
          <p:cNvSpPr/>
          <p:nvPr/>
        </p:nvSpPr>
        <p:spPr>
          <a:xfrm>
            <a:off x="0" y="2442264"/>
            <a:ext cx="2710070"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 name="Cloud Callout 11">
            <a:extLst>
              <a:ext uri="{FF2B5EF4-FFF2-40B4-BE49-F238E27FC236}">
                <a16:creationId xmlns:a16="http://schemas.microsoft.com/office/drawing/2014/main" id="{C88865EE-BC3B-BE4D-A31D-94470535A448}"/>
              </a:ext>
            </a:extLst>
          </p:cNvPr>
          <p:cNvSpPr/>
          <p:nvPr/>
        </p:nvSpPr>
        <p:spPr>
          <a:xfrm>
            <a:off x="208483"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So the job of God’s people is to teach others to do good works.</a:t>
            </a:r>
          </a:p>
        </p:txBody>
      </p:sp>
    </p:spTree>
    <p:extLst>
      <p:ext uri="{BB962C8B-B14F-4D97-AF65-F5344CB8AC3E}">
        <p14:creationId xmlns:p14="http://schemas.microsoft.com/office/powerpoint/2010/main" val="1537121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216-800E-0649-9E4A-02A1D06D1E24}"/>
              </a:ext>
            </a:extLst>
          </p:cNvPr>
          <p:cNvSpPr>
            <a:spLocks noGrp="1"/>
          </p:cNvSpPr>
          <p:nvPr>
            <p:ph type="title"/>
          </p:nvPr>
        </p:nvSpPr>
        <p:spPr/>
        <p:txBody>
          <a:bodyPr/>
          <a:lstStyle/>
          <a:p>
            <a:r>
              <a:rPr lang="en-US" dirty="0"/>
              <a:t>Romans 3:1–8 | Our sin, God’s glory</a:t>
            </a:r>
          </a:p>
        </p:txBody>
      </p:sp>
      <p:sp>
        <p:nvSpPr>
          <p:cNvPr id="5" name="Rectangular Callout 4">
            <a:extLst>
              <a:ext uri="{FF2B5EF4-FFF2-40B4-BE49-F238E27FC236}">
                <a16:creationId xmlns:a16="http://schemas.microsoft.com/office/drawing/2014/main" id="{DAB25099-067F-2A46-99E9-531B90CE8E89}"/>
              </a:ext>
            </a:extLst>
          </p:cNvPr>
          <p:cNvSpPr/>
          <p:nvPr/>
        </p:nvSpPr>
        <p:spPr>
          <a:xfrm>
            <a:off x="2710070" y="5380382"/>
            <a:ext cx="6771860" cy="967410"/>
          </a:xfrm>
          <a:prstGeom prst="wedgeRectCallout">
            <a:avLst>
              <a:gd name="adj1" fmla="val -49405"/>
              <a:gd name="adj2" fmla="val 9244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AU" baseline="30000" dirty="0"/>
              <a:t>5</a:t>
            </a:r>
            <a:r>
              <a:rPr lang="en-AU" dirty="0"/>
              <a:t> …our unrighteousness brings out God’s righteousness more clearly…</a:t>
            </a:r>
            <a:endParaRPr lang="en-US" dirty="0"/>
          </a:p>
        </p:txBody>
      </p:sp>
      <p:sp>
        <p:nvSpPr>
          <p:cNvPr id="7" name="Bent Arrow 6">
            <a:extLst>
              <a:ext uri="{FF2B5EF4-FFF2-40B4-BE49-F238E27FC236}">
                <a16:creationId xmlns:a16="http://schemas.microsoft.com/office/drawing/2014/main" id="{E419EE3A-05C6-C249-AF41-899ED870BCE4}"/>
              </a:ext>
            </a:extLst>
          </p:cNvPr>
          <p:cNvSpPr/>
          <p:nvPr/>
        </p:nvSpPr>
        <p:spPr>
          <a:xfrm rot="5400000">
            <a:off x="9298332"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8" name="Right Arrow 7">
            <a:extLst>
              <a:ext uri="{FF2B5EF4-FFF2-40B4-BE49-F238E27FC236}">
                <a16:creationId xmlns:a16="http://schemas.microsoft.com/office/drawing/2014/main" id="{F1970261-00AB-7A49-8D63-AC569E690681}"/>
              </a:ext>
            </a:extLst>
          </p:cNvPr>
          <p:cNvSpPr/>
          <p:nvPr/>
        </p:nvSpPr>
        <p:spPr>
          <a:xfrm>
            <a:off x="9481927" y="2442264"/>
            <a:ext cx="2494481"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23D2110A-AC8F-A14A-9B63-EBC36C742136}"/>
              </a:ext>
            </a:extLst>
          </p:cNvPr>
          <p:cNvSpPr/>
          <p:nvPr/>
        </p:nvSpPr>
        <p:spPr>
          <a:xfrm>
            <a:off x="2710070" y="2345636"/>
            <a:ext cx="6771860" cy="267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t>Human sin, when combined with God’s word in the law, glorifies God in an unexpected way. It shows that his judgment is just!</a:t>
            </a:r>
          </a:p>
          <a:p>
            <a:pPr algn="ctr"/>
            <a:r>
              <a:rPr lang="en-US" sz="2000" dirty="0"/>
              <a:t>(And anyone who tries to argue that this is absurd deserves to be condemned themselves)</a:t>
            </a:r>
            <a:endParaRPr lang="en-US" sz="2400" dirty="0"/>
          </a:p>
        </p:txBody>
      </p:sp>
      <p:sp>
        <p:nvSpPr>
          <p:cNvPr id="9" name="Cloud Callout 8">
            <a:extLst>
              <a:ext uri="{FF2B5EF4-FFF2-40B4-BE49-F238E27FC236}">
                <a16:creationId xmlns:a16="http://schemas.microsoft.com/office/drawing/2014/main" id="{5BEFFF2E-50D2-3042-8CEA-D247B3118B86}"/>
              </a:ext>
            </a:extLst>
          </p:cNvPr>
          <p:cNvSpPr/>
          <p:nvPr/>
        </p:nvSpPr>
        <p:spPr>
          <a:xfrm>
            <a:off x="9690410"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Paul, you’re sounding very judgmental. Are you an exception?</a:t>
            </a:r>
          </a:p>
        </p:txBody>
      </p:sp>
      <p:sp>
        <p:nvSpPr>
          <p:cNvPr id="10" name="Bent Arrow 9">
            <a:extLst>
              <a:ext uri="{FF2B5EF4-FFF2-40B4-BE49-F238E27FC236}">
                <a16:creationId xmlns:a16="http://schemas.microsoft.com/office/drawing/2014/main" id="{DD7FA694-29ED-8E41-BE8F-B6D909F9B401}"/>
              </a:ext>
            </a:extLst>
          </p:cNvPr>
          <p:cNvSpPr/>
          <p:nvPr/>
        </p:nvSpPr>
        <p:spPr>
          <a:xfrm rot="5400000">
            <a:off x="-183595"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1" name="Right Arrow 10">
            <a:extLst>
              <a:ext uri="{FF2B5EF4-FFF2-40B4-BE49-F238E27FC236}">
                <a16:creationId xmlns:a16="http://schemas.microsoft.com/office/drawing/2014/main" id="{218DE001-D98B-9D44-9E41-B619C56F187A}"/>
              </a:ext>
            </a:extLst>
          </p:cNvPr>
          <p:cNvSpPr/>
          <p:nvPr/>
        </p:nvSpPr>
        <p:spPr>
          <a:xfrm>
            <a:off x="0" y="2442264"/>
            <a:ext cx="2710070"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 name="Cloud Callout 11">
            <a:extLst>
              <a:ext uri="{FF2B5EF4-FFF2-40B4-BE49-F238E27FC236}">
                <a16:creationId xmlns:a16="http://schemas.microsoft.com/office/drawing/2014/main" id="{C88865EE-BC3B-BE4D-A31D-94470535A448}"/>
              </a:ext>
            </a:extLst>
          </p:cNvPr>
          <p:cNvSpPr/>
          <p:nvPr/>
        </p:nvSpPr>
        <p:spPr>
          <a:xfrm>
            <a:off x="208483"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So Jews can’t benefit God’s glory in any way.</a:t>
            </a:r>
          </a:p>
        </p:txBody>
      </p:sp>
    </p:spTree>
    <p:extLst>
      <p:ext uri="{BB962C8B-B14F-4D97-AF65-F5344CB8AC3E}">
        <p14:creationId xmlns:p14="http://schemas.microsoft.com/office/powerpoint/2010/main" val="2724807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216-800E-0649-9E4A-02A1D06D1E24}"/>
              </a:ext>
            </a:extLst>
          </p:cNvPr>
          <p:cNvSpPr>
            <a:spLocks noGrp="1"/>
          </p:cNvSpPr>
          <p:nvPr>
            <p:ph type="title"/>
          </p:nvPr>
        </p:nvSpPr>
        <p:spPr/>
        <p:txBody>
          <a:bodyPr/>
          <a:lstStyle/>
          <a:p>
            <a:r>
              <a:rPr lang="en-US" dirty="0"/>
              <a:t>Romans 3:9–20 | No-one is righteous</a:t>
            </a:r>
          </a:p>
        </p:txBody>
      </p:sp>
      <p:sp>
        <p:nvSpPr>
          <p:cNvPr id="5" name="Rectangular Callout 4">
            <a:extLst>
              <a:ext uri="{FF2B5EF4-FFF2-40B4-BE49-F238E27FC236}">
                <a16:creationId xmlns:a16="http://schemas.microsoft.com/office/drawing/2014/main" id="{DAB25099-067F-2A46-99E9-531B90CE8E89}"/>
              </a:ext>
            </a:extLst>
          </p:cNvPr>
          <p:cNvSpPr/>
          <p:nvPr/>
        </p:nvSpPr>
        <p:spPr>
          <a:xfrm>
            <a:off x="2710070" y="5380382"/>
            <a:ext cx="6771860" cy="967410"/>
          </a:xfrm>
          <a:prstGeom prst="wedgeRectCallout">
            <a:avLst>
              <a:gd name="adj1" fmla="val -49405"/>
              <a:gd name="adj2" fmla="val 9244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AU" baseline="30000" dirty="0"/>
              <a:t>20</a:t>
            </a:r>
            <a:r>
              <a:rPr lang="en-AU" dirty="0"/>
              <a:t> Therefore no one will be declared righteous in God’s sight by the works of the law; rather, through the law we become conscious of our sin.</a:t>
            </a:r>
            <a:endParaRPr lang="en-US" dirty="0"/>
          </a:p>
        </p:txBody>
      </p:sp>
      <p:sp>
        <p:nvSpPr>
          <p:cNvPr id="7" name="Bent Arrow 6">
            <a:extLst>
              <a:ext uri="{FF2B5EF4-FFF2-40B4-BE49-F238E27FC236}">
                <a16:creationId xmlns:a16="http://schemas.microsoft.com/office/drawing/2014/main" id="{E419EE3A-05C6-C249-AF41-899ED870BCE4}"/>
              </a:ext>
            </a:extLst>
          </p:cNvPr>
          <p:cNvSpPr/>
          <p:nvPr/>
        </p:nvSpPr>
        <p:spPr>
          <a:xfrm rot="5400000">
            <a:off x="9298332"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8" name="Right Arrow 7">
            <a:extLst>
              <a:ext uri="{FF2B5EF4-FFF2-40B4-BE49-F238E27FC236}">
                <a16:creationId xmlns:a16="http://schemas.microsoft.com/office/drawing/2014/main" id="{F1970261-00AB-7A49-8D63-AC569E690681}"/>
              </a:ext>
            </a:extLst>
          </p:cNvPr>
          <p:cNvSpPr/>
          <p:nvPr/>
        </p:nvSpPr>
        <p:spPr>
          <a:xfrm>
            <a:off x="9481927" y="2442264"/>
            <a:ext cx="2494481"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23D2110A-AC8F-A14A-9B63-EBC36C742136}"/>
              </a:ext>
            </a:extLst>
          </p:cNvPr>
          <p:cNvSpPr/>
          <p:nvPr/>
        </p:nvSpPr>
        <p:spPr>
          <a:xfrm>
            <a:off x="2710070" y="2345636"/>
            <a:ext cx="6771860" cy="267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t>There is nobody in the world who is righteous. This is what God’s law teaches Jews, and so the whole world is held to account.</a:t>
            </a:r>
          </a:p>
        </p:txBody>
      </p:sp>
      <p:sp>
        <p:nvSpPr>
          <p:cNvPr id="9" name="Cloud Callout 8">
            <a:extLst>
              <a:ext uri="{FF2B5EF4-FFF2-40B4-BE49-F238E27FC236}">
                <a16:creationId xmlns:a16="http://schemas.microsoft.com/office/drawing/2014/main" id="{5BEFFF2E-50D2-3042-8CEA-D247B3118B86}"/>
              </a:ext>
            </a:extLst>
          </p:cNvPr>
          <p:cNvSpPr/>
          <p:nvPr/>
        </p:nvSpPr>
        <p:spPr>
          <a:xfrm>
            <a:off x="9690410"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So we’re all condemned, and the law just makes it worse.</a:t>
            </a:r>
          </a:p>
        </p:txBody>
      </p:sp>
      <p:sp>
        <p:nvSpPr>
          <p:cNvPr id="10" name="Bent Arrow 9">
            <a:extLst>
              <a:ext uri="{FF2B5EF4-FFF2-40B4-BE49-F238E27FC236}">
                <a16:creationId xmlns:a16="http://schemas.microsoft.com/office/drawing/2014/main" id="{E3B2212A-7934-8149-BEDF-BBA30031CE15}"/>
              </a:ext>
            </a:extLst>
          </p:cNvPr>
          <p:cNvSpPr/>
          <p:nvPr/>
        </p:nvSpPr>
        <p:spPr>
          <a:xfrm rot="5400000">
            <a:off x="-176487"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1" name="Right Arrow 10">
            <a:extLst>
              <a:ext uri="{FF2B5EF4-FFF2-40B4-BE49-F238E27FC236}">
                <a16:creationId xmlns:a16="http://schemas.microsoft.com/office/drawing/2014/main" id="{37689955-5AEF-1243-84B7-EA26C15A5F35}"/>
              </a:ext>
            </a:extLst>
          </p:cNvPr>
          <p:cNvSpPr/>
          <p:nvPr/>
        </p:nvSpPr>
        <p:spPr>
          <a:xfrm>
            <a:off x="7108" y="2442264"/>
            <a:ext cx="2702962"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 name="Cloud Callout 11">
            <a:extLst>
              <a:ext uri="{FF2B5EF4-FFF2-40B4-BE49-F238E27FC236}">
                <a16:creationId xmlns:a16="http://schemas.microsoft.com/office/drawing/2014/main" id="{6B156768-C5ED-384E-8187-EB1743CAEFA6}"/>
              </a:ext>
            </a:extLst>
          </p:cNvPr>
          <p:cNvSpPr/>
          <p:nvPr/>
        </p:nvSpPr>
        <p:spPr>
          <a:xfrm>
            <a:off x="215591"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Paul, you’re sounding very judgmental. Are you an exception?</a:t>
            </a:r>
          </a:p>
        </p:txBody>
      </p:sp>
    </p:spTree>
    <p:extLst>
      <p:ext uri="{BB962C8B-B14F-4D97-AF65-F5344CB8AC3E}">
        <p14:creationId xmlns:p14="http://schemas.microsoft.com/office/powerpoint/2010/main" val="931959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216-800E-0649-9E4A-02A1D06D1E24}"/>
              </a:ext>
            </a:extLst>
          </p:cNvPr>
          <p:cNvSpPr>
            <a:spLocks noGrp="1"/>
          </p:cNvSpPr>
          <p:nvPr>
            <p:ph type="title"/>
          </p:nvPr>
        </p:nvSpPr>
        <p:spPr/>
        <p:txBody>
          <a:bodyPr/>
          <a:lstStyle/>
          <a:p>
            <a:r>
              <a:rPr lang="en-US" dirty="0"/>
              <a:t>Romans 3:21–31 | Justification through Christ</a:t>
            </a:r>
          </a:p>
        </p:txBody>
      </p:sp>
      <p:sp>
        <p:nvSpPr>
          <p:cNvPr id="5" name="Rectangular Callout 4">
            <a:extLst>
              <a:ext uri="{FF2B5EF4-FFF2-40B4-BE49-F238E27FC236}">
                <a16:creationId xmlns:a16="http://schemas.microsoft.com/office/drawing/2014/main" id="{DAB25099-067F-2A46-99E9-531B90CE8E89}"/>
              </a:ext>
            </a:extLst>
          </p:cNvPr>
          <p:cNvSpPr/>
          <p:nvPr/>
        </p:nvSpPr>
        <p:spPr>
          <a:xfrm>
            <a:off x="2710070" y="5380382"/>
            <a:ext cx="6771860" cy="967410"/>
          </a:xfrm>
          <a:prstGeom prst="wedgeRectCallout">
            <a:avLst>
              <a:gd name="adj1" fmla="val -49405"/>
              <a:gd name="adj2" fmla="val 9244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AU" baseline="30000" dirty="0"/>
              <a:t>23</a:t>
            </a:r>
            <a:r>
              <a:rPr lang="en-AU" dirty="0"/>
              <a:t> … for all have sinned and fall short of the glory of God, </a:t>
            </a:r>
            <a:r>
              <a:rPr lang="en-AU" baseline="30000" dirty="0"/>
              <a:t>24</a:t>
            </a:r>
            <a:r>
              <a:rPr lang="en-AU" dirty="0"/>
              <a:t> and all are justified freely by his grace through the redemption that came by Christ Jesus.</a:t>
            </a:r>
            <a:endParaRPr lang="en-US" dirty="0"/>
          </a:p>
        </p:txBody>
      </p:sp>
      <p:sp>
        <p:nvSpPr>
          <p:cNvPr id="7" name="Bent Arrow 6">
            <a:extLst>
              <a:ext uri="{FF2B5EF4-FFF2-40B4-BE49-F238E27FC236}">
                <a16:creationId xmlns:a16="http://schemas.microsoft.com/office/drawing/2014/main" id="{E419EE3A-05C6-C249-AF41-899ED870BCE4}"/>
              </a:ext>
            </a:extLst>
          </p:cNvPr>
          <p:cNvSpPr/>
          <p:nvPr/>
        </p:nvSpPr>
        <p:spPr>
          <a:xfrm rot="5400000">
            <a:off x="9298332"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8" name="Right Arrow 7">
            <a:extLst>
              <a:ext uri="{FF2B5EF4-FFF2-40B4-BE49-F238E27FC236}">
                <a16:creationId xmlns:a16="http://schemas.microsoft.com/office/drawing/2014/main" id="{F1970261-00AB-7A49-8D63-AC569E690681}"/>
              </a:ext>
            </a:extLst>
          </p:cNvPr>
          <p:cNvSpPr/>
          <p:nvPr/>
        </p:nvSpPr>
        <p:spPr>
          <a:xfrm>
            <a:off x="9481927" y="2442264"/>
            <a:ext cx="2494481"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23D2110A-AC8F-A14A-9B63-EBC36C742136}"/>
              </a:ext>
            </a:extLst>
          </p:cNvPr>
          <p:cNvSpPr/>
          <p:nvPr/>
        </p:nvSpPr>
        <p:spPr>
          <a:xfrm>
            <a:off x="2710070" y="2345636"/>
            <a:ext cx="6771860" cy="267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t>God’s righteousness comes to us through Jesus’ death on the cross. Jesus died as a sacrifice of atonement, so we are justified through faith in him, not by works of the law.</a:t>
            </a:r>
          </a:p>
        </p:txBody>
      </p:sp>
      <p:sp>
        <p:nvSpPr>
          <p:cNvPr id="9" name="Cloud Callout 8">
            <a:extLst>
              <a:ext uri="{FF2B5EF4-FFF2-40B4-BE49-F238E27FC236}">
                <a16:creationId xmlns:a16="http://schemas.microsoft.com/office/drawing/2014/main" id="{5BEFFF2E-50D2-3042-8CEA-D247B3118B86}"/>
              </a:ext>
            </a:extLst>
          </p:cNvPr>
          <p:cNvSpPr/>
          <p:nvPr/>
        </p:nvSpPr>
        <p:spPr>
          <a:xfrm>
            <a:off x="9690410"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a:t>
            </a:r>
            <a:r>
              <a:rPr lang="en-AU" dirty="0"/>
              <a:t>Do we, then, nullify the law by this faith?” (v. 31)</a:t>
            </a:r>
            <a:endParaRPr lang="en-US" dirty="0"/>
          </a:p>
        </p:txBody>
      </p:sp>
      <p:sp>
        <p:nvSpPr>
          <p:cNvPr id="10" name="Bent Arrow 9">
            <a:extLst>
              <a:ext uri="{FF2B5EF4-FFF2-40B4-BE49-F238E27FC236}">
                <a16:creationId xmlns:a16="http://schemas.microsoft.com/office/drawing/2014/main" id="{E3B2212A-7934-8149-BEDF-BBA30031CE15}"/>
              </a:ext>
            </a:extLst>
          </p:cNvPr>
          <p:cNvSpPr/>
          <p:nvPr/>
        </p:nvSpPr>
        <p:spPr>
          <a:xfrm rot="5400000">
            <a:off x="-176487"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1" name="Right Arrow 10">
            <a:extLst>
              <a:ext uri="{FF2B5EF4-FFF2-40B4-BE49-F238E27FC236}">
                <a16:creationId xmlns:a16="http://schemas.microsoft.com/office/drawing/2014/main" id="{37689955-5AEF-1243-84B7-EA26C15A5F35}"/>
              </a:ext>
            </a:extLst>
          </p:cNvPr>
          <p:cNvSpPr/>
          <p:nvPr/>
        </p:nvSpPr>
        <p:spPr>
          <a:xfrm>
            <a:off x="7108" y="2442264"/>
            <a:ext cx="2702962"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2" name="Cloud Callout 11">
            <a:extLst>
              <a:ext uri="{FF2B5EF4-FFF2-40B4-BE49-F238E27FC236}">
                <a16:creationId xmlns:a16="http://schemas.microsoft.com/office/drawing/2014/main" id="{6B156768-C5ED-384E-8187-EB1743CAEFA6}"/>
              </a:ext>
            </a:extLst>
          </p:cNvPr>
          <p:cNvSpPr/>
          <p:nvPr/>
        </p:nvSpPr>
        <p:spPr>
          <a:xfrm>
            <a:off x="215591"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So we’re all condemned, and the law just makes it worse.</a:t>
            </a:r>
          </a:p>
        </p:txBody>
      </p:sp>
    </p:spTree>
    <p:extLst>
      <p:ext uri="{BB962C8B-B14F-4D97-AF65-F5344CB8AC3E}">
        <p14:creationId xmlns:p14="http://schemas.microsoft.com/office/powerpoint/2010/main" val="3780095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216-800E-0649-9E4A-02A1D06D1E24}"/>
              </a:ext>
            </a:extLst>
          </p:cNvPr>
          <p:cNvSpPr>
            <a:spLocks noGrp="1"/>
          </p:cNvSpPr>
          <p:nvPr>
            <p:ph type="title"/>
          </p:nvPr>
        </p:nvSpPr>
        <p:spPr/>
        <p:txBody>
          <a:bodyPr/>
          <a:lstStyle/>
          <a:p>
            <a:r>
              <a:rPr lang="en-US" dirty="0"/>
              <a:t>Romans 4:1–25 | Justified by faith </a:t>
            </a:r>
            <a:r>
              <a:rPr lang="en-US" b="1" dirty="0"/>
              <a:t>not </a:t>
            </a:r>
            <a:r>
              <a:rPr lang="en-US" dirty="0"/>
              <a:t>works</a:t>
            </a:r>
          </a:p>
        </p:txBody>
      </p:sp>
      <p:sp>
        <p:nvSpPr>
          <p:cNvPr id="5" name="Rectangular Callout 4">
            <a:extLst>
              <a:ext uri="{FF2B5EF4-FFF2-40B4-BE49-F238E27FC236}">
                <a16:creationId xmlns:a16="http://schemas.microsoft.com/office/drawing/2014/main" id="{DAB25099-067F-2A46-99E9-531B90CE8E89}"/>
              </a:ext>
            </a:extLst>
          </p:cNvPr>
          <p:cNvSpPr/>
          <p:nvPr/>
        </p:nvSpPr>
        <p:spPr>
          <a:xfrm>
            <a:off x="2710070" y="5380382"/>
            <a:ext cx="6771860" cy="967410"/>
          </a:xfrm>
          <a:prstGeom prst="wedgeRectCallout">
            <a:avLst>
              <a:gd name="adj1" fmla="val -49405"/>
              <a:gd name="adj2" fmla="val 9244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AU" b="1" baseline="30000" dirty="0"/>
              <a:t>5 </a:t>
            </a:r>
            <a:r>
              <a:rPr lang="en-AU" dirty="0"/>
              <a:t>However, to the one who does not work but trusts God who justifies the ungodly, their faith is credited as righteousness.</a:t>
            </a:r>
            <a:endParaRPr lang="en-US" dirty="0"/>
          </a:p>
        </p:txBody>
      </p:sp>
      <p:sp>
        <p:nvSpPr>
          <p:cNvPr id="8" name="Right Arrow 7">
            <a:extLst>
              <a:ext uri="{FF2B5EF4-FFF2-40B4-BE49-F238E27FC236}">
                <a16:creationId xmlns:a16="http://schemas.microsoft.com/office/drawing/2014/main" id="{F1970261-00AB-7A49-8D63-AC569E690681}"/>
              </a:ext>
            </a:extLst>
          </p:cNvPr>
          <p:cNvSpPr/>
          <p:nvPr/>
        </p:nvSpPr>
        <p:spPr>
          <a:xfrm>
            <a:off x="9481927" y="2442264"/>
            <a:ext cx="2702962"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4" name="Rounded Rectangle 3">
            <a:extLst>
              <a:ext uri="{FF2B5EF4-FFF2-40B4-BE49-F238E27FC236}">
                <a16:creationId xmlns:a16="http://schemas.microsoft.com/office/drawing/2014/main" id="{23D2110A-AC8F-A14A-9B63-EBC36C742136}"/>
              </a:ext>
            </a:extLst>
          </p:cNvPr>
          <p:cNvSpPr/>
          <p:nvPr/>
        </p:nvSpPr>
        <p:spPr>
          <a:xfrm>
            <a:off x="2710070" y="2345636"/>
            <a:ext cx="6771860" cy="267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t>We are justified by faith in Christ and </a:t>
            </a:r>
            <a:r>
              <a:rPr lang="en-US" sz="2400" b="1" dirty="0"/>
              <a:t>not</a:t>
            </a:r>
            <a:r>
              <a:rPr lang="en-US" sz="2400" dirty="0"/>
              <a:t> by works. This </a:t>
            </a:r>
            <a:r>
              <a:rPr lang="en-US" sz="2400"/>
              <a:t>is by </a:t>
            </a:r>
            <a:r>
              <a:rPr lang="en-US" sz="2400" dirty="0"/>
              <a:t>God’s grace and not our merit. Abraham, the great forefather of Israel, is the prime example and model of faith.</a:t>
            </a:r>
          </a:p>
        </p:txBody>
      </p:sp>
      <p:sp>
        <p:nvSpPr>
          <p:cNvPr id="10" name="Bent Arrow 9">
            <a:extLst>
              <a:ext uri="{FF2B5EF4-FFF2-40B4-BE49-F238E27FC236}">
                <a16:creationId xmlns:a16="http://schemas.microsoft.com/office/drawing/2014/main" id="{E3B2212A-7934-8149-BEDF-BBA30031CE15}"/>
              </a:ext>
            </a:extLst>
          </p:cNvPr>
          <p:cNvSpPr/>
          <p:nvPr/>
        </p:nvSpPr>
        <p:spPr>
          <a:xfrm rot="5400000">
            <a:off x="-176487"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1" name="Right Arrow 10">
            <a:extLst>
              <a:ext uri="{FF2B5EF4-FFF2-40B4-BE49-F238E27FC236}">
                <a16:creationId xmlns:a16="http://schemas.microsoft.com/office/drawing/2014/main" id="{37689955-5AEF-1243-84B7-EA26C15A5F35}"/>
              </a:ext>
            </a:extLst>
          </p:cNvPr>
          <p:cNvSpPr/>
          <p:nvPr/>
        </p:nvSpPr>
        <p:spPr>
          <a:xfrm>
            <a:off x="7108" y="2442264"/>
            <a:ext cx="2702962"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12" name="Cloud Callout 11">
            <a:extLst>
              <a:ext uri="{FF2B5EF4-FFF2-40B4-BE49-F238E27FC236}">
                <a16:creationId xmlns:a16="http://schemas.microsoft.com/office/drawing/2014/main" id="{6B156768-C5ED-384E-8187-EB1743CAEFA6}"/>
              </a:ext>
            </a:extLst>
          </p:cNvPr>
          <p:cNvSpPr/>
          <p:nvPr/>
        </p:nvSpPr>
        <p:spPr>
          <a:xfrm>
            <a:off x="215591"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a:t>
            </a:r>
            <a:r>
              <a:rPr lang="en-AU" dirty="0"/>
              <a:t>Do we, then, nullify the law by this faith?” (v. 31)</a:t>
            </a:r>
            <a:endParaRPr lang="en-US" dirty="0"/>
          </a:p>
        </p:txBody>
      </p:sp>
      <p:sp>
        <p:nvSpPr>
          <p:cNvPr id="13" name="Bent Arrow 12">
            <a:extLst>
              <a:ext uri="{FF2B5EF4-FFF2-40B4-BE49-F238E27FC236}">
                <a16:creationId xmlns:a16="http://schemas.microsoft.com/office/drawing/2014/main" id="{EB634AB0-1D91-CB4C-91E7-C60280BADDFB}"/>
              </a:ext>
            </a:extLst>
          </p:cNvPr>
          <p:cNvSpPr/>
          <p:nvPr/>
        </p:nvSpPr>
        <p:spPr>
          <a:xfrm rot="5400000">
            <a:off x="9298332"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4" name="Cloud Callout 13">
            <a:extLst>
              <a:ext uri="{FF2B5EF4-FFF2-40B4-BE49-F238E27FC236}">
                <a16:creationId xmlns:a16="http://schemas.microsoft.com/office/drawing/2014/main" id="{E05CAA26-62EC-1848-8D14-F90885305F0A}"/>
              </a:ext>
            </a:extLst>
          </p:cNvPr>
          <p:cNvSpPr/>
          <p:nvPr/>
        </p:nvSpPr>
        <p:spPr>
          <a:xfrm>
            <a:off x="9690410"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dirty="0"/>
              <a:t>This faith can’t make any real impact on our lives</a:t>
            </a:r>
            <a:endParaRPr lang="en-US" dirty="0"/>
          </a:p>
        </p:txBody>
      </p:sp>
    </p:spTree>
    <p:extLst>
      <p:ext uri="{BB962C8B-B14F-4D97-AF65-F5344CB8AC3E}">
        <p14:creationId xmlns:p14="http://schemas.microsoft.com/office/powerpoint/2010/main" val="141758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216-800E-0649-9E4A-02A1D06D1E24}"/>
              </a:ext>
            </a:extLst>
          </p:cNvPr>
          <p:cNvSpPr>
            <a:spLocks noGrp="1"/>
          </p:cNvSpPr>
          <p:nvPr>
            <p:ph type="title"/>
          </p:nvPr>
        </p:nvSpPr>
        <p:spPr/>
        <p:txBody>
          <a:bodyPr/>
          <a:lstStyle/>
          <a:p>
            <a:r>
              <a:rPr lang="en-US" dirty="0"/>
              <a:t>Romans 5:1–11 | Peace and hope</a:t>
            </a:r>
          </a:p>
        </p:txBody>
      </p:sp>
      <p:sp>
        <p:nvSpPr>
          <p:cNvPr id="5" name="Rectangular Callout 4">
            <a:extLst>
              <a:ext uri="{FF2B5EF4-FFF2-40B4-BE49-F238E27FC236}">
                <a16:creationId xmlns:a16="http://schemas.microsoft.com/office/drawing/2014/main" id="{DAB25099-067F-2A46-99E9-531B90CE8E89}"/>
              </a:ext>
            </a:extLst>
          </p:cNvPr>
          <p:cNvSpPr/>
          <p:nvPr/>
        </p:nvSpPr>
        <p:spPr>
          <a:xfrm>
            <a:off x="2710070" y="5380382"/>
            <a:ext cx="6771860" cy="967410"/>
          </a:xfrm>
          <a:prstGeom prst="wedgeRectCallout">
            <a:avLst>
              <a:gd name="adj1" fmla="val -49405"/>
              <a:gd name="adj2" fmla="val 9244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AU" baseline="30000" dirty="0"/>
              <a:t>1</a:t>
            </a:r>
            <a:r>
              <a:rPr lang="en-AU" dirty="0"/>
              <a:t> Therefore, since we have been justified through faith, we have peace with God through our Lord Jesus Christ, </a:t>
            </a:r>
            <a:r>
              <a:rPr lang="en-AU" b="1" baseline="30000" dirty="0"/>
              <a:t>2 </a:t>
            </a:r>
            <a:r>
              <a:rPr lang="en-AU" dirty="0"/>
              <a:t>… And we boast in the hope of the glory of God.</a:t>
            </a:r>
            <a:endParaRPr lang="en-US" dirty="0"/>
          </a:p>
        </p:txBody>
      </p:sp>
      <p:sp>
        <p:nvSpPr>
          <p:cNvPr id="8" name="Right Arrow 7">
            <a:extLst>
              <a:ext uri="{FF2B5EF4-FFF2-40B4-BE49-F238E27FC236}">
                <a16:creationId xmlns:a16="http://schemas.microsoft.com/office/drawing/2014/main" id="{F1970261-00AB-7A49-8D63-AC569E690681}"/>
              </a:ext>
            </a:extLst>
          </p:cNvPr>
          <p:cNvSpPr/>
          <p:nvPr/>
        </p:nvSpPr>
        <p:spPr>
          <a:xfrm>
            <a:off x="9481927" y="2442264"/>
            <a:ext cx="2702962"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4" name="Rounded Rectangle 3">
            <a:extLst>
              <a:ext uri="{FF2B5EF4-FFF2-40B4-BE49-F238E27FC236}">
                <a16:creationId xmlns:a16="http://schemas.microsoft.com/office/drawing/2014/main" id="{23D2110A-AC8F-A14A-9B63-EBC36C742136}"/>
              </a:ext>
            </a:extLst>
          </p:cNvPr>
          <p:cNvSpPr/>
          <p:nvPr/>
        </p:nvSpPr>
        <p:spPr>
          <a:xfrm>
            <a:off x="2710070" y="2345636"/>
            <a:ext cx="6771860" cy="267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400" dirty="0"/>
              <a:t>Justification by faith makes a huge difference to our lives. It gives us peace with God and hope for the future, which enables us to persevere in suffering. It makes us confident to live knowing the God has already loved us deeply and will save us.</a:t>
            </a:r>
          </a:p>
        </p:txBody>
      </p:sp>
      <p:sp>
        <p:nvSpPr>
          <p:cNvPr id="10" name="Bent Arrow 9">
            <a:extLst>
              <a:ext uri="{FF2B5EF4-FFF2-40B4-BE49-F238E27FC236}">
                <a16:creationId xmlns:a16="http://schemas.microsoft.com/office/drawing/2014/main" id="{E3B2212A-7934-8149-BEDF-BBA30031CE15}"/>
              </a:ext>
            </a:extLst>
          </p:cNvPr>
          <p:cNvSpPr/>
          <p:nvPr/>
        </p:nvSpPr>
        <p:spPr>
          <a:xfrm rot="5400000">
            <a:off x="-176487"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1" name="Right Arrow 10">
            <a:extLst>
              <a:ext uri="{FF2B5EF4-FFF2-40B4-BE49-F238E27FC236}">
                <a16:creationId xmlns:a16="http://schemas.microsoft.com/office/drawing/2014/main" id="{37689955-5AEF-1243-84B7-EA26C15A5F35}"/>
              </a:ext>
            </a:extLst>
          </p:cNvPr>
          <p:cNvSpPr/>
          <p:nvPr/>
        </p:nvSpPr>
        <p:spPr>
          <a:xfrm>
            <a:off x="7108" y="2442264"/>
            <a:ext cx="2702962"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12" name="Cloud Callout 11">
            <a:extLst>
              <a:ext uri="{FF2B5EF4-FFF2-40B4-BE49-F238E27FC236}">
                <a16:creationId xmlns:a16="http://schemas.microsoft.com/office/drawing/2014/main" id="{6B156768-C5ED-384E-8187-EB1743CAEFA6}"/>
              </a:ext>
            </a:extLst>
          </p:cNvPr>
          <p:cNvSpPr/>
          <p:nvPr/>
        </p:nvSpPr>
        <p:spPr>
          <a:xfrm>
            <a:off x="215591" y="4059044"/>
            <a:ext cx="2397512" cy="191800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AU" dirty="0"/>
              <a:t>This faith can’t make any real impact on our lives</a:t>
            </a:r>
            <a:endParaRPr lang="en-US" dirty="0"/>
          </a:p>
        </p:txBody>
      </p:sp>
      <p:sp>
        <p:nvSpPr>
          <p:cNvPr id="13" name="Bent Arrow 12">
            <a:extLst>
              <a:ext uri="{FF2B5EF4-FFF2-40B4-BE49-F238E27FC236}">
                <a16:creationId xmlns:a16="http://schemas.microsoft.com/office/drawing/2014/main" id="{EB634AB0-1D91-CB4C-91E7-C60280BADDFB}"/>
              </a:ext>
            </a:extLst>
          </p:cNvPr>
          <p:cNvSpPr/>
          <p:nvPr/>
        </p:nvSpPr>
        <p:spPr>
          <a:xfrm rot="5400000">
            <a:off x="9298332"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4" name="Cloud Callout 13">
            <a:extLst>
              <a:ext uri="{FF2B5EF4-FFF2-40B4-BE49-F238E27FC236}">
                <a16:creationId xmlns:a16="http://schemas.microsoft.com/office/drawing/2014/main" id="{E05CAA26-62EC-1848-8D14-F90885305F0A}"/>
              </a:ext>
            </a:extLst>
          </p:cNvPr>
          <p:cNvSpPr/>
          <p:nvPr/>
        </p:nvSpPr>
        <p:spPr>
          <a:xfrm>
            <a:off x="9690410" y="3791564"/>
            <a:ext cx="2397512" cy="218548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But there are so many threats to assurance: sin, death, law.</a:t>
            </a:r>
          </a:p>
        </p:txBody>
      </p:sp>
    </p:spTree>
    <p:extLst>
      <p:ext uri="{BB962C8B-B14F-4D97-AF65-F5344CB8AC3E}">
        <p14:creationId xmlns:p14="http://schemas.microsoft.com/office/powerpoint/2010/main" val="2412731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50216-800E-0649-9E4A-02A1D06D1E24}"/>
              </a:ext>
            </a:extLst>
          </p:cNvPr>
          <p:cNvSpPr>
            <a:spLocks noGrp="1"/>
          </p:cNvSpPr>
          <p:nvPr>
            <p:ph type="title"/>
          </p:nvPr>
        </p:nvSpPr>
        <p:spPr/>
        <p:txBody>
          <a:bodyPr/>
          <a:lstStyle/>
          <a:p>
            <a:r>
              <a:rPr lang="en-US" dirty="0"/>
              <a:t>Romans 5:12–21 | Threats </a:t>
            </a:r>
            <a:r>
              <a:rPr lang="en-US" dirty="0" err="1"/>
              <a:t>neutralised</a:t>
            </a:r>
            <a:endParaRPr lang="en-US" dirty="0"/>
          </a:p>
        </p:txBody>
      </p:sp>
      <p:sp>
        <p:nvSpPr>
          <p:cNvPr id="5" name="Rectangular Callout 4">
            <a:extLst>
              <a:ext uri="{FF2B5EF4-FFF2-40B4-BE49-F238E27FC236}">
                <a16:creationId xmlns:a16="http://schemas.microsoft.com/office/drawing/2014/main" id="{DAB25099-067F-2A46-99E9-531B90CE8E89}"/>
              </a:ext>
            </a:extLst>
          </p:cNvPr>
          <p:cNvSpPr/>
          <p:nvPr/>
        </p:nvSpPr>
        <p:spPr>
          <a:xfrm>
            <a:off x="2710070" y="5120464"/>
            <a:ext cx="6771860" cy="1227328"/>
          </a:xfrm>
          <a:prstGeom prst="wedgeRectCallout">
            <a:avLst>
              <a:gd name="adj1" fmla="val -49405"/>
              <a:gd name="adj2" fmla="val 9244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AU" baseline="30000" dirty="0"/>
              <a:t>17</a:t>
            </a:r>
            <a:r>
              <a:rPr lang="en-AU" dirty="0"/>
              <a:t> For if, by the trespass of the one man, death reigned through that one man, how much more will those who receive God’s abundant provision of grace and of the gift of righteousness reign in life through the one man, Jesus Christ!</a:t>
            </a:r>
            <a:endParaRPr lang="en-US" dirty="0"/>
          </a:p>
        </p:txBody>
      </p:sp>
      <p:sp>
        <p:nvSpPr>
          <p:cNvPr id="8" name="Right Arrow 7">
            <a:extLst>
              <a:ext uri="{FF2B5EF4-FFF2-40B4-BE49-F238E27FC236}">
                <a16:creationId xmlns:a16="http://schemas.microsoft.com/office/drawing/2014/main" id="{F1970261-00AB-7A49-8D63-AC569E690681}"/>
              </a:ext>
            </a:extLst>
          </p:cNvPr>
          <p:cNvSpPr/>
          <p:nvPr/>
        </p:nvSpPr>
        <p:spPr>
          <a:xfrm>
            <a:off x="9481927" y="2442264"/>
            <a:ext cx="2702962"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4" name="Rounded Rectangle 3">
            <a:extLst>
              <a:ext uri="{FF2B5EF4-FFF2-40B4-BE49-F238E27FC236}">
                <a16:creationId xmlns:a16="http://schemas.microsoft.com/office/drawing/2014/main" id="{23D2110A-AC8F-A14A-9B63-EBC36C742136}"/>
              </a:ext>
            </a:extLst>
          </p:cNvPr>
          <p:cNvSpPr/>
          <p:nvPr/>
        </p:nvSpPr>
        <p:spPr>
          <a:xfrm>
            <a:off x="2710070" y="2345636"/>
            <a:ext cx="6771860" cy="26782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AU" sz="2400" dirty="0"/>
              <a:t>Adam brings sin and death. But Christ brings justification and life, which is far more powerful. And the law seems like a threat because it increases sin—but actually it increases grace.</a:t>
            </a:r>
          </a:p>
        </p:txBody>
      </p:sp>
      <p:sp>
        <p:nvSpPr>
          <p:cNvPr id="10" name="Bent Arrow 9">
            <a:extLst>
              <a:ext uri="{FF2B5EF4-FFF2-40B4-BE49-F238E27FC236}">
                <a16:creationId xmlns:a16="http://schemas.microsoft.com/office/drawing/2014/main" id="{E3B2212A-7934-8149-BEDF-BBA30031CE15}"/>
              </a:ext>
            </a:extLst>
          </p:cNvPr>
          <p:cNvSpPr/>
          <p:nvPr/>
        </p:nvSpPr>
        <p:spPr>
          <a:xfrm rot="5400000">
            <a:off x="-176487"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1" name="Right Arrow 10">
            <a:extLst>
              <a:ext uri="{FF2B5EF4-FFF2-40B4-BE49-F238E27FC236}">
                <a16:creationId xmlns:a16="http://schemas.microsoft.com/office/drawing/2014/main" id="{37689955-5AEF-1243-84B7-EA26C15A5F35}"/>
              </a:ext>
            </a:extLst>
          </p:cNvPr>
          <p:cNvSpPr/>
          <p:nvPr/>
        </p:nvSpPr>
        <p:spPr>
          <a:xfrm>
            <a:off x="7108" y="2442264"/>
            <a:ext cx="2702962" cy="1349300"/>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dirty="0"/>
          </a:p>
        </p:txBody>
      </p:sp>
      <p:sp>
        <p:nvSpPr>
          <p:cNvPr id="12" name="Cloud Callout 11">
            <a:extLst>
              <a:ext uri="{FF2B5EF4-FFF2-40B4-BE49-F238E27FC236}">
                <a16:creationId xmlns:a16="http://schemas.microsoft.com/office/drawing/2014/main" id="{6B156768-C5ED-384E-8187-EB1743CAEFA6}"/>
              </a:ext>
            </a:extLst>
          </p:cNvPr>
          <p:cNvSpPr/>
          <p:nvPr/>
        </p:nvSpPr>
        <p:spPr>
          <a:xfrm>
            <a:off x="215591" y="3791564"/>
            <a:ext cx="2397512" cy="2185489"/>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But there are so many threats to assurance: sin, death, law.</a:t>
            </a:r>
          </a:p>
        </p:txBody>
      </p:sp>
      <p:sp>
        <p:nvSpPr>
          <p:cNvPr id="13" name="Bent Arrow 12">
            <a:extLst>
              <a:ext uri="{FF2B5EF4-FFF2-40B4-BE49-F238E27FC236}">
                <a16:creationId xmlns:a16="http://schemas.microsoft.com/office/drawing/2014/main" id="{EB634AB0-1D91-CB4C-91E7-C60280BADDFB}"/>
              </a:ext>
            </a:extLst>
          </p:cNvPr>
          <p:cNvSpPr/>
          <p:nvPr/>
        </p:nvSpPr>
        <p:spPr>
          <a:xfrm rot="5400000">
            <a:off x="9298332" y="4153434"/>
            <a:ext cx="2861673" cy="2494480"/>
          </a:xfrm>
          <a:prstGeom prst="ben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solidFill>
                <a:schemeClr val="tx1"/>
              </a:solidFill>
            </a:endParaRPr>
          </a:p>
        </p:txBody>
      </p:sp>
      <p:sp>
        <p:nvSpPr>
          <p:cNvPr id="14" name="Cloud Callout 13">
            <a:extLst>
              <a:ext uri="{FF2B5EF4-FFF2-40B4-BE49-F238E27FC236}">
                <a16:creationId xmlns:a16="http://schemas.microsoft.com/office/drawing/2014/main" id="{E05CAA26-62EC-1848-8D14-F90885305F0A}"/>
              </a:ext>
            </a:extLst>
          </p:cNvPr>
          <p:cNvSpPr/>
          <p:nvPr/>
        </p:nvSpPr>
        <p:spPr>
          <a:xfrm>
            <a:off x="9690410" y="4399662"/>
            <a:ext cx="2397512" cy="1577391"/>
          </a:xfrm>
          <a:prstGeom prst="cloudCallout">
            <a:avLst>
              <a:gd name="adj1" fmla="val -41276"/>
              <a:gd name="adj2" fmla="val 60234"/>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So should we sin </a:t>
            </a:r>
            <a:r>
              <a:rPr lang="en-US" b="1" dirty="0"/>
              <a:t>more</a:t>
            </a:r>
            <a:r>
              <a:rPr lang="en-US" dirty="0"/>
              <a:t> to increase grace? (6:1)</a:t>
            </a:r>
          </a:p>
        </p:txBody>
      </p:sp>
    </p:spTree>
    <p:extLst>
      <p:ext uri="{BB962C8B-B14F-4D97-AF65-F5344CB8AC3E}">
        <p14:creationId xmlns:p14="http://schemas.microsoft.com/office/powerpoint/2010/main" val="4281199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42421-C92B-7548-B2BB-442E9A21AF09}"/>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53E27B37-7795-B648-A178-D09812CD38F7}"/>
              </a:ext>
            </a:extLst>
          </p:cNvPr>
          <p:cNvSpPr>
            <a:spLocks noGrp="1"/>
          </p:cNvSpPr>
          <p:nvPr>
            <p:ph idx="1"/>
          </p:nvPr>
        </p:nvSpPr>
        <p:spPr>
          <a:xfrm>
            <a:off x="680321" y="2336872"/>
            <a:ext cx="9613861" cy="4338247"/>
          </a:xfrm>
        </p:spPr>
        <p:txBody>
          <a:bodyPr>
            <a:normAutofit/>
          </a:bodyPr>
          <a:lstStyle/>
          <a:p>
            <a:r>
              <a:rPr lang="en-AU" dirty="0"/>
              <a:t>Douglas Moo. </a:t>
            </a:r>
            <a:r>
              <a:rPr lang="en-AU" i="1" dirty="0"/>
              <a:t>The Epistle to the Romans</a:t>
            </a:r>
            <a:r>
              <a:rPr lang="en-AU" dirty="0"/>
              <a:t>. NICNT. Eerdmans, 1996.</a:t>
            </a:r>
          </a:p>
          <a:p>
            <a:r>
              <a:rPr lang="en-AU" dirty="0"/>
              <a:t>Thomas Schreiner. </a:t>
            </a:r>
            <a:r>
              <a:rPr lang="en-AU" i="1" dirty="0"/>
              <a:t>Romans</a:t>
            </a:r>
            <a:r>
              <a:rPr lang="en-AU" dirty="0"/>
              <a:t>. BECNT. 2nd ed. Baker Academic, 2018.</a:t>
            </a:r>
          </a:p>
          <a:p>
            <a:pPr marL="0" indent="0">
              <a:buNone/>
            </a:pPr>
            <a:r>
              <a:rPr lang="en-AU" i="1" dirty="0">
                <a:solidFill>
                  <a:schemeClr val="accent6">
                    <a:lumMod val="20000"/>
                    <a:lumOff val="80000"/>
                  </a:schemeClr>
                </a:solidFill>
              </a:rPr>
              <a:t>For those who know Greek and want something more technical:</a:t>
            </a:r>
          </a:p>
          <a:p>
            <a:r>
              <a:rPr lang="en-AU" dirty="0"/>
              <a:t>C. E. B. </a:t>
            </a:r>
            <a:r>
              <a:rPr lang="en-AU" dirty="0" err="1"/>
              <a:t>Cranfield</a:t>
            </a:r>
            <a:r>
              <a:rPr lang="en-AU" dirty="0"/>
              <a:t>, </a:t>
            </a:r>
            <a:r>
              <a:rPr lang="en-AU" i="1" dirty="0"/>
              <a:t>The Epistle to the Romans</a:t>
            </a:r>
            <a:r>
              <a:rPr lang="en-AU" dirty="0"/>
              <a:t>. 2 vols. T. &amp; T. Clark. 1975–79.</a:t>
            </a:r>
          </a:p>
          <a:p>
            <a:pPr marL="0" indent="0">
              <a:buNone/>
            </a:pPr>
            <a:r>
              <a:rPr lang="en-AU" i="1" dirty="0">
                <a:solidFill>
                  <a:schemeClr val="accent6">
                    <a:lumMod val="20000"/>
                    <a:lumOff val="80000"/>
                  </a:schemeClr>
                </a:solidFill>
              </a:rPr>
              <a:t>More on Romans 1:26–27 in light of recent marriage redefinition: </a:t>
            </a:r>
          </a:p>
          <a:p>
            <a:r>
              <a:rPr lang="en-AU" dirty="0">
                <a:hlinkClick r:id="rId2"/>
              </a:rPr>
              <a:t>https://www.abc.net.au/religion/the-bible-and-same-sex-marriage-a-response-to-robyn-whitaker-and/10095464</a:t>
            </a:r>
            <a:endParaRPr lang="en-AU" dirty="0"/>
          </a:p>
          <a:p>
            <a:r>
              <a:rPr lang="en-AU" dirty="0"/>
              <a:t>See </a:t>
            </a:r>
            <a:r>
              <a:rPr lang="en-AU" dirty="0">
                <a:hlinkClick r:id="rId3"/>
              </a:rPr>
              <a:t>www.liberty.sydney</a:t>
            </a:r>
            <a:r>
              <a:rPr lang="en-AU" dirty="0"/>
              <a:t> for resources for those wrestling with same-sex attraction</a:t>
            </a:r>
          </a:p>
          <a:p>
            <a:endParaRPr lang="en-AU" dirty="0"/>
          </a:p>
          <a:p>
            <a:endParaRPr lang="en-US" dirty="0"/>
          </a:p>
        </p:txBody>
      </p:sp>
    </p:spTree>
    <p:extLst>
      <p:ext uri="{BB962C8B-B14F-4D97-AF65-F5344CB8AC3E}">
        <p14:creationId xmlns:p14="http://schemas.microsoft.com/office/powerpoint/2010/main" val="1485807237"/>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otalTime>250</TotalTime>
  <Words>1209</Words>
  <Application>Microsoft Macintosh PowerPoint</Application>
  <PresentationFormat>Widescreen</PresentationFormat>
  <Paragraphs>84</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Trebuchet MS</vt:lpstr>
      <vt:lpstr>Berlin</vt:lpstr>
      <vt:lpstr>Romans 1–5</vt:lpstr>
      <vt:lpstr>The Importance of Romans</vt:lpstr>
      <vt:lpstr>The Importance of Romans</vt:lpstr>
      <vt:lpstr>The Importance of Romans</vt:lpstr>
      <vt:lpstr>Some background to Romans</vt:lpstr>
      <vt:lpstr>Some background to Romans</vt:lpstr>
      <vt:lpstr>Some background to Romans</vt:lpstr>
      <vt:lpstr>The purpose of Romans</vt:lpstr>
      <vt:lpstr>The purpose of Romans</vt:lpstr>
      <vt:lpstr>A logical argument</vt:lpstr>
      <vt:lpstr>Romans 1:1–7 | All about Jesus</vt:lpstr>
      <vt:lpstr>Romans 1:8–17 | The gospel for everyone</vt:lpstr>
      <vt:lpstr>Romans 1:18–32 | God’s wrath against humanity</vt:lpstr>
      <vt:lpstr>Romans 2:1–16 | Deeds not knowledge</vt:lpstr>
      <vt:lpstr>Romans 2:17–29 | The failed Jewish teacher</vt:lpstr>
      <vt:lpstr>Romans 3:1–8 | Our sin, God’s glory</vt:lpstr>
      <vt:lpstr>Romans 3:9–20 | No-one is righteous</vt:lpstr>
      <vt:lpstr>Romans 3:21–31 | Justification through Christ</vt:lpstr>
      <vt:lpstr>Romans 4:1–25 | Justified by faith not works</vt:lpstr>
      <vt:lpstr>Romans 5:1–11 | Peace and hope</vt:lpstr>
      <vt:lpstr>Romans 5:12–21 | Threats neutralised</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Romans 1–5</dc:title>
  <dc:creator>Lionel J. Windsor</dc:creator>
  <cp:lastModifiedBy>Lionel J. Windsor</cp:lastModifiedBy>
  <cp:revision>1</cp:revision>
  <dcterms:created xsi:type="dcterms:W3CDTF">2019-02-01T01:12:55Z</dcterms:created>
  <dcterms:modified xsi:type="dcterms:W3CDTF">2019-02-10T01:19:48Z</dcterms:modified>
</cp:coreProperties>
</file>