
<file path=[Content_Types].xml><?xml version="1.0" encoding="utf-8"?>
<Types xmlns="http://schemas.openxmlformats.org/package/2006/content-types">
  <Default Extension="xml" ContentType="application/xml"/>
  <Default Extension="jpeg" ContentType="image/jpeg"/>
  <Default Extension="png" ContentType="image/png"/>
  <Default Extension="rels" ContentType="application/vnd.openxmlformats-package.relationships+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7"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3" r:id="rId15"/>
    <p:sldId id="270" r:id="rId16"/>
    <p:sldId id="271" r:id="rId17"/>
    <p:sldId id="272"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8" r:id="rId4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21" autoAdjust="0"/>
    <p:restoredTop sz="94660"/>
  </p:normalViewPr>
  <p:slideViewPr>
    <p:cSldViewPr snapToGrid="0">
      <p:cViewPr varScale="1">
        <p:scale>
          <a:sx n="95" d="100"/>
          <a:sy n="95" d="100"/>
        </p:scale>
        <p:origin x="296" y="1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46" Type="http://schemas.openxmlformats.org/officeDocument/2006/relationships/tableStyles" Target="tableStyles.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presProps" Target="presProps.xml"/><Relationship Id="rId44" Type="http://schemas.openxmlformats.org/officeDocument/2006/relationships/viewProps" Target="viewProps.xml"/><Relationship Id="rId45"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62" name="Picture 2" descr="\\DROBO-FS\QuickDrops\JB\PPTX NG\Droplets\LightingOverlay.png"/>
          <p:cNvPicPr>
            <a:picLocks noChangeAspect="1" noChangeArrowheads="1"/>
          </p:cNvPicPr>
          <p:nvPr/>
        </p:nvPicPr>
        <p:blipFill>
          <a:blip r:embed="rId2">
            <a:alphaModFix amt="30000"/>
            <a:duotone>
              <a:prstClr val="black"/>
              <a:schemeClr val="tx2">
                <a:tint val="45000"/>
                <a:satMod val="400000"/>
              </a:schemeClr>
            </a:duotone>
            <a:extLst>
              <a:ext uri="{28A0092B-C50C-407E-A947-70E740481C1C}">
                <a14:useLocalDpi xmlns:a14="http://schemas.microsoft.com/office/drawing/2010/main"/>
              </a:ext>
            </a:extLst>
          </a:blip>
          <a:srcRect/>
          <a:stretch>
            <a:fillRect/>
          </a:stretch>
        </p:blipFill>
        <p:spPr bwMode="auto">
          <a:xfrm>
            <a:off x="1" y="-1"/>
            <a:ext cx="9144002" cy="6858001"/>
          </a:xfrm>
          <a:prstGeom prst="rect">
            <a:avLst/>
          </a:prstGeom>
          <a:noFill/>
          <a:extLst>
            <a:ext uri="{909E8E84-426E-40dd-AFC4-6F175D3DCCD1}">
              <a14:hiddenFill xmlns:a14="http://schemas.microsoft.com/office/drawing/2010/main" xmlns="">
                <a:solidFill>
                  <a:srgbClr val="FFFFFF"/>
                </a:solidFill>
              </a14:hiddenFill>
            </a:ext>
          </a:extLst>
        </p:spPr>
      </p:pic>
      <p:grpSp>
        <p:nvGrpSpPr>
          <p:cNvPr id="66" name="Group 65"/>
          <p:cNvGrpSpPr/>
          <p:nvPr/>
        </p:nvGrpSpPr>
        <p:grpSpPr>
          <a:xfrm>
            <a:off x="0" y="0"/>
            <a:ext cx="2305051" cy="6858001"/>
            <a:chOff x="0" y="0"/>
            <a:chExt cx="2305051" cy="6858001"/>
          </a:xfrm>
          <a:gradFill flip="none" rotWithShape="1">
            <a:gsLst>
              <a:gs pos="0">
                <a:schemeClr val="tx2"/>
              </a:gs>
              <a:gs pos="100000">
                <a:schemeClr val="tx2">
                  <a:lumMod val="50000"/>
                </a:schemeClr>
              </a:gs>
            </a:gsLst>
            <a:lin ang="5400000" scaled="0"/>
            <a:tileRect/>
          </a:gradFill>
        </p:grpSpPr>
        <p:sp>
          <p:nvSpPr>
            <p:cNvPr id="67" name="Rectangle 5"/>
            <p:cNvSpPr>
              <a:spLocks noChangeArrowheads="1"/>
            </p:cNvSpPr>
            <p:nvPr/>
          </p:nvSpPr>
          <p:spPr bwMode="auto">
            <a:xfrm>
              <a:off x="1209675" y="4763"/>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68" name="Freeform 6"/>
            <p:cNvSpPr>
              <a:spLocks noEditPoints="1"/>
            </p:cNvSpPr>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9" name="Freeform 7"/>
            <p:cNvSpPr>
              <a:spLocks noEditPoints="1"/>
            </p:cNvSpPr>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70" name="Rectangle 8"/>
            <p:cNvSpPr>
              <a:spLocks noChangeArrowheads="1"/>
            </p:cNvSpPr>
            <p:nvPr/>
          </p:nvSpPr>
          <p:spPr bwMode="auto">
            <a:xfrm>
              <a:off x="414338" y="9525"/>
              <a:ext cx="28575" cy="4481513"/>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71" name="Freeform 9"/>
            <p:cNvSpPr>
              <a:spLocks noEditPoints="1"/>
            </p:cNvSpPr>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72" name="Freeform 10"/>
            <p:cNvSpPr/>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73" name="Freeform 11"/>
            <p:cNvSpPr/>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74" name="Freeform 12"/>
            <p:cNvSpPr>
              <a:spLocks noEditPoints="1"/>
            </p:cNvSpPr>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75" name="Freeform 13"/>
            <p:cNvSpPr/>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76" name="Freeform 14"/>
            <p:cNvSpPr/>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77" name="Freeform 15"/>
            <p:cNvSpPr>
              <a:spLocks noEditPoints="1"/>
            </p:cNvSpPr>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78" name="Freeform 16"/>
            <p:cNvSpPr>
              <a:spLocks noEditPoints="1"/>
            </p:cNvSpPr>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79" name="Freeform 17"/>
            <p:cNvSpPr/>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80" name="Freeform 18"/>
            <p:cNvSpPr>
              <a:spLocks noEditPoints="1"/>
            </p:cNvSpPr>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81" name="Freeform 19"/>
            <p:cNvSpPr/>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82" name="Freeform 20"/>
            <p:cNvSpPr>
              <a:spLocks noEditPoints="1"/>
            </p:cNvSpPr>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83" name="Freeform 21"/>
            <p:cNvSpPr>
              <a:spLocks noEditPoints="1"/>
            </p:cNvSpPr>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84" name="Freeform 22"/>
            <p:cNvSpPr/>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85" name="Freeform 23"/>
            <p:cNvSpPr>
              <a:spLocks noEditPoints="1"/>
            </p:cNvSpPr>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86" name="Freeform 24"/>
            <p:cNvSpPr>
              <a:spLocks noEditPoints="1"/>
            </p:cNvSpPr>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87" name="Freeform 25"/>
            <p:cNvSpPr/>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88" name="Freeform 26"/>
            <p:cNvSpPr>
              <a:spLocks noEditPoints="1"/>
            </p:cNvSpPr>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89" name="Freeform 27"/>
            <p:cNvSpPr/>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90" name="Freeform 28"/>
            <p:cNvSpPr>
              <a:spLocks noEditPoints="1"/>
            </p:cNvSpPr>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91" name="Freeform 29"/>
            <p:cNvSpPr/>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92" name="Freeform 30"/>
            <p:cNvSpPr>
              <a:spLocks noEditPoints="1"/>
            </p:cNvSpPr>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93" name="Freeform 31"/>
            <p:cNvSpPr/>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94" name="Freeform 32"/>
            <p:cNvSpPr>
              <a:spLocks noEditPoints="1"/>
            </p:cNvSpPr>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95" name="Rectangle 33"/>
            <p:cNvSpPr>
              <a:spLocks noChangeArrowheads="1"/>
            </p:cNvSpPr>
            <p:nvPr/>
          </p:nvSpPr>
          <p:spPr bwMode="auto">
            <a:xfrm>
              <a:off x="642938" y="6610350"/>
              <a:ext cx="23813" cy="242888"/>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96" name="Freeform 34"/>
            <p:cNvSpPr>
              <a:spLocks noEditPoints="1"/>
            </p:cNvSpPr>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97" name="Freeform 35"/>
            <p:cNvSpPr/>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98" name="Freeform 36"/>
            <p:cNvSpPr/>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99" name="Freeform 37"/>
            <p:cNvSpPr>
              <a:spLocks noEditPoints="1"/>
            </p:cNvSpPr>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00" name="Freeform 38"/>
            <p:cNvSpPr/>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01" name="Freeform 39"/>
            <p:cNvSpPr/>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02" name="Freeform 40"/>
            <p:cNvSpPr>
              <a:spLocks noEditPoints="1"/>
            </p:cNvSpPr>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03" name="Freeform 41"/>
            <p:cNvSpPr/>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04" name="Freeform 42"/>
            <p:cNvSpPr>
              <a:spLocks noEditPoints="1"/>
            </p:cNvSpPr>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05" name="Freeform 43"/>
            <p:cNvSpPr/>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06" name="Freeform 44"/>
            <p:cNvSpPr>
              <a:spLocks noEditPoints="1"/>
            </p:cNvSpPr>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07" name="Rectangle 45"/>
            <p:cNvSpPr>
              <a:spLocks noChangeArrowheads="1"/>
            </p:cNvSpPr>
            <p:nvPr/>
          </p:nvSpPr>
          <p:spPr bwMode="auto">
            <a:xfrm>
              <a:off x="1228725" y="4662488"/>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108" name="Freeform 46"/>
            <p:cNvSpPr/>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09" name="Freeform 47"/>
            <p:cNvSpPr>
              <a:spLocks noEditPoints="1"/>
            </p:cNvSpPr>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10" name="Freeform 48"/>
            <p:cNvSpPr/>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11" name="Freeform 49"/>
            <p:cNvSpPr>
              <a:spLocks noEditPoints="1"/>
            </p:cNvSpPr>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12" name="Freeform 50"/>
            <p:cNvSpPr>
              <a:spLocks noEditPoints="1"/>
            </p:cNvSpPr>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13" name="Freeform 51"/>
            <p:cNvSpPr/>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14" name="Freeform 52"/>
            <p:cNvSpPr/>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15" name="Freeform 53"/>
            <p:cNvSpPr>
              <a:spLocks noEditPoints="1"/>
            </p:cNvSpPr>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16" name="Freeform 54"/>
            <p:cNvSpPr>
              <a:spLocks noEditPoints="1"/>
            </p:cNvSpPr>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17" name="Freeform 55"/>
            <p:cNvSpPr/>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18" name="Freeform 56"/>
            <p:cNvSpPr>
              <a:spLocks noEditPoints="1"/>
            </p:cNvSpPr>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19" name="Freeform 57"/>
            <p:cNvSpPr/>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20" name="Freeform 58"/>
            <p:cNvSpPr>
              <a:spLocks noEditPoints="1"/>
            </p:cNvSpPr>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grpSp>
      <p:sp>
        <p:nvSpPr>
          <p:cNvPr id="2" name="Title 1"/>
          <p:cNvSpPr>
            <a:spLocks noGrp="1"/>
          </p:cNvSpPr>
          <p:nvPr>
            <p:ph type="ctrTitle"/>
          </p:nvPr>
        </p:nvSpPr>
        <p:spPr>
          <a:xfrm>
            <a:off x="1900238" y="1122363"/>
            <a:ext cx="6593681" cy="2387600"/>
          </a:xfrm>
        </p:spPr>
        <p:txBody>
          <a:bodyPr anchor="b">
            <a:normAutofit/>
          </a:bodyPr>
          <a:lstStyle>
            <a:lvl1pPr algn="l">
              <a:defRPr sz="4800"/>
            </a:lvl1pPr>
          </a:lstStyle>
          <a:p>
            <a:r>
              <a:rPr lang="en-US" smtClean="0"/>
              <a:t>Click to edit Master title style</a:t>
            </a:r>
            <a:endParaRPr lang="en-US" dirty="0"/>
          </a:p>
        </p:txBody>
      </p:sp>
      <p:sp>
        <p:nvSpPr>
          <p:cNvPr id="3" name="Subtitle 2"/>
          <p:cNvSpPr>
            <a:spLocks noGrp="1"/>
          </p:cNvSpPr>
          <p:nvPr>
            <p:ph type="subTitle" idx="1"/>
          </p:nvPr>
        </p:nvSpPr>
        <p:spPr>
          <a:xfrm>
            <a:off x="1900238" y="3602038"/>
            <a:ext cx="6593681" cy="1655762"/>
          </a:xfrm>
        </p:spPr>
        <p:txBody>
          <a:bodyPr>
            <a:normAutofit/>
          </a:bodyPr>
          <a:lstStyle>
            <a:lvl1pPr marL="0" indent="0" algn="l">
              <a:buNone/>
              <a:defRPr sz="2000" cap="all"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a:xfrm>
            <a:off x="5801052" y="5410202"/>
            <a:ext cx="2057400" cy="365125"/>
          </a:xfrm>
        </p:spPr>
        <p:txBody>
          <a:bodyPr/>
          <a:lstStyle/>
          <a:p>
            <a:fld id="{48A87A34-81AB-432B-8DAE-1953F412C126}" type="datetimeFigureOut">
              <a:rPr lang="en-US" smtClean="0"/>
              <a:t>3/15/16</a:t>
            </a:fld>
            <a:endParaRPr lang="en-US" dirty="0"/>
          </a:p>
        </p:txBody>
      </p:sp>
      <p:sp>
        <p:nvSpPr>
          <p:cNvPr id="5" name="Footer Placeholder 4"/>
          <p:cNvSpPr>
            <a:spLocks noGrp="1"/>
          </p:cNvSpPr>
          <p:nvPr>
            <p:ph type="ftr" sz="quarter" idx="11"/>
          </p:nvPr>
        </p:nvSpPr>
        <p:spPr>
          <a:xfrm>
            <a:off x="1900237" y="5410202"/>
            <a:ext cx="3843665" cy="365125"/>
          </a:xfrm>
        </p:spPr>
        <p:txBody>
          <a:bodyPr/>
          <a:lstStyle/>
          <a:p>
            <a:endParaRPr lang="en-US" dirty="0"/>
          </a:p>
        </p:txBody>
      </p:sp>
      <p:sp>
        <p:nvSpPr>
          <p:cNvPr id="6" name="Slide Number Placeholder 5"/>
          <p:cNvSpPr>
            <a:spLocks noGrp="1"/>
          </p:cNvSpPr>
          <p:nvPr>
            <p:ph type="sldNum" sz="quarter" idx="12"/>
          </p:nvPr>
        </p:nvSpPr>
        <p:spPr>
          <a:xfrm>
            <a:off x="7915603" y="5410200"/>
            <a:ext cx="578317" cy="365125"/>
          </a:xfrm>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9806193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7" name="Title 1"/>
          <p:cNvSpPr>
            <a:spLocks noGrp="1"/>
          </p:cNvSpPr>
          <p:nvPr>
            <p:ph type="title"/>
          </p:nvPr>
        </p:nvSpPr>
        <p:spPr>
          <a:xfrm>
            <a:off x="856060" y="618518"/>
            <a:ext cx="7429499" cy="1478570"/>
          </a:xfrm>
        </p:spPr>
        <p:txBody>
          <a:bodyPr/>
          <a:lstStyle/>
          <a:p>
            <a:r>
              <a:rPr lang="en-US" smtClean="0"/>
              <a:t>Click to edit Master title style</a:t>
            </a:r>
            <a:endParaRPr lang="en-US" dirty="0"/>
          </a:p>
        </p:txBody>
      </p:sp>
      <p:sp>
        <p:nvSpPr>
          <p:cNvPr id="48" name="Content Placeholder 2"/>
          <p:cNvSpPr>
            <a:spLocks noGrp="1"/>
          </p:cNvSpPr>
          <p:nvPr>
            <p:ph idx="1"/>
          </p:nvPr>
        </p:nvSpPr>
        <p:spPr>
          <a:xfrm>
            <a:off x="856060" y="2249487"/>
            <a:ext cx="7429499" cy="354171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9" name="Date Placeholder 3"/>
          <p:cNvSpPr>
            <a:spLocks noGrp="1"/>
          </p:cNvSpPr>
          <p:nvPr>
            <p:ph type="dt" sz="half" idx="10"/>
          </p:nvPr>
        </p:nvSpPr>
        <p:spPr>
          <a:xfrm>
            <a:off x="5592691" y="5883277"/>
            <a:ext cx="2057400" cy="365125"/>
          </a:xfrm>
        </p:spPr>
        <p:txBody>
          <a:bodyPr/>
          <a:lstStyle/>
          <a:p>
            <a:fld id="{48A87A34-81AB-432B-8DAE-1953F412C126}" type="datetimeFigureOut">
              <a:rPr lang="en-US" smtClean="0"/>
              <a:t>3/15/16</a:t>
            </a:fld>
            <a:endParaRPr lang="en-US" dirty="0"/>
          </a:p>
        </p:txBody>
      </p:sp>
      <p:sp>
        <p:nvSpPr>
          <p:cNvPr id="50" name="Footer Placeholder 4"/>
          <p:cNvSpPr>
            <a:spLocks noGrp="1"/>
          </p:cNvSpPr>
          <p:nvPr>
            <p:ph type="ftr" sz="quarter" idx="11"/>
          </p:nvPr>
        </p:nvSpPr>
        <p:spPr>
          <a:xfrm>
            <a:off x="856059" y="5883276"/>
            <a:ext cx="4679482" cy="365125"/>
          </a:xfrm>
        </p:spPr>
        <p:txBody>
          <a:bodyPr/>
          <a:lstStyle/>
          <a:p>
            <a:endParaRPr lang="en-US" dirty="0"/>
          </a:p>
        </p:txBody>
      </p:sp>
      <p:sp>
        <p:nvSpPr>
          <p:cNvPr id="51" name="Slide Number Placeholder 5"/>
          <p:cNvSpPr>
            <a:spLocks noGrp="1"/>
          </p:cNvSpPr>
          <p:nvPr>
            <p:ph type="sldNum" sz="quarter" idx="12"/>
          </p:nvPr>
        </p:nvSpPr>
        <p:spPr>
          <a:xfrm>
            <a:off x="7707241" y="5883275"/>
            <a:ext cx="578317" cy="365125"/>
          </a:xfrm>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1978751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56058" y="1419227"/>
            <a:ext cx="7429500" cy="2852737"/>
          </a:xfrm>
        </p:spPr>
        <p:txBody>
          <a:bodyPr anchor="b">
            <a:normAutofit/>
          </a:bodyPr>
          <a:lstStyle>
            <a:lvl1pPr>
              <a:defRPr sz="3600"/>
            </a:lvl1pPr>
          </a:lstStyle>
          <a:p>
            <a:r>
              <a:rPr lang="en-US" smtClean="0"/>
              <a:t>Click to edit Master title style</a:t>
            </a:r>
            <a:endParaRPr lang="en-US" dirty="0"/>
          </a:p>
        </p:txBody>
      </p:sp>
      <p:sp>
        <p:nvSpPr>
          <p:cNvPr id="3" name="Text Placeholder 2"/>
          <p:cNvSpPr>
            <a:spLocks noGrp="1"/>
          </p:cNvSpPr>
          <p:nvPr>
            <p:ph type="body" idx="1"/>
          </p:nvPr>
        </p:nvSpPr>
        <p:spPr>
          <a:xfrm>
            <a:off x="856058" y="4424362"/>
            <a:ext cx="7429500" cy="1374776"/>
          </a:xfrm>
        </p:spPr>
        <p:txBody>
          <a:bodyPr>
            <a:normAutofit/>
          </a:bodyPr>
          <a:lstStyle>
            <a:lvl1pPr marL="0" indent="0">
              <a:buNone/>
              <a:defRPr sz="1800" cap="all" baseline="0">
                <a:solidFill>
                  <a:schemeClr val="tx1">
                    <a:tint val="75000"/>
                  </a:schemeClr>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t>3/15/16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0896179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856058" y="2249486"/>
            <a:ext cx="3658792" cy="354171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1" y="2249486"/>
            <a:ext cx="3656408" cy="354171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smtClean="0"/>
              <a:t>3/15/16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6139275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56058" y="619127"/>
            <a:ext cx="7429500" cy="1477961"/>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078902" y="2249486"/>
            <a:ext cx="3435949"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56058" y="3073398"/>
            <a:ext cx="3658793" cy="271780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851992" y="2249485"/>
            <a:ext cx="3433565"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3073398"/>
            <a:ext cx="3656408" cy="271780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smtClean="0"/>
              <a:t>3/15/16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2344685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smtClean="0"/>
              <a:t>3/15/16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5168693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smtClean="0"/>
              <a:t>3/15/16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3514875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60029" y="609601"/>
            <a:ext cx="2892028" cy="1639884"/>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67150" y="592666"/>
            <a:ext cx="4418407" cy="5198534"/>
          </a:xfrm>
        </p:spPr>
        <p:txBody>
          <a:bodyPr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860029" y="2249486"/>
            <a:ext cx="2892028"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3/15/16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5581575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56061" y="609600"/>
            <a:ext cx="3753962" cy="1639886"/>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4832866" y="609600"/>
            <a:ext cx="3452693" cy="5181602"/>
          </a:xfrm>
          <a:prstGeom prst="round2DiagRect">
            <a:avLst>
              <a:gd name="adj1" fmla="val 6074"/>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defRPr lang="en-US" sz="3200"/>
            </a:lvl1pPr>
          </a:lstStyle>
          <a:p>
            <a:pPr marL="0" lvl="0" indent="0">
              <a:buNone/>
            </a:pPr>
            <a:r>
              <a:rPr lang="en-US" smtClean="0"/>
              <a:t>Click icon to add picture</a:t>
            </a:r>
            <a:endParaRPr lang="en-US" dirty="0"/>
          </a:p>
        </p:txBody>
      </p:sp>
      <p:sp>
        <p:nvSpPr>
          <p:cNvPr id="4" name="Text Placeholder 3"/>
          <p:cNvSpPr>
            <a:spLocks noGrp="1"/>
          </p:cNvSpPr>
          <p:nvPr>
            <p:ph type="body" sz="half" idx="2"/>
          </p:nvPr>
        </p:nvSpPr>
        <p:spPr>
          <a:xfrm>
            <a:off x="856059" y="2249486"/>
            <a:ext cx="3753964"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3/15/16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67054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56058" y="4304665"/>
            <a:ext cx="7434266" cy="819355"/>
          </a:xfrm>
        </p:spPr>
        <p:txBody>
          <a:bodyPr anchor="b">
            <a:normAutofit/>
          </a:bodyPr>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856058" y="606426"/>
            <a:ext cx="7434266" cy="3299778"/>
          </a:xfrm>
          <a:prstGeom prst="round2DiagRect">
            <a:avLst>
              <a:gd name="adj1" fmla="val 5101"/>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3200"/>
            </a:lvl1pPr>
          </a:lstStyle>
          <a:p>
            <a:pPr marL="0" lvl="0" indent="0">
              <a:buNone/>
            </a:pPr>
            <a:r>
              <a:rPr lang="en-US" smtClean="0"/>
              <a:t>Click icon to add picture</a:t>
            </a:r>
            <a:endParaRPr lang="en-US" dirty="0"/>
          </a:p>
        </p:txBody>
      </p:sp>
      <p:sp>
        <p:nvSpPr>
          <p:cNvPr id="4" name="Text Placeholder 3"/>
          <p:cNvSpPr>
            <a:spLocks noGrp="1"/>
          </p:cNvSpPr>
          <p:nvPr>
            <p:ph type="body" sz="half" idx="2"/>
          </p:nvPr>
        </p:nvSpPr>
        <p:spPr>
          <a:xfrm>
            <a:off x="856024" y="5124020"/>
            <a:ext cx="7433144" cy="682472"/>
          </a:xfrm>
        </p:spPr>
        <p:txBody>
          <a:bodyP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3/15/16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8120172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856093" y="609600"/>
            <a:ext cx="7429466" cy="3429000"/>
          </a:xfrm>
        </p:spPr>
        <p:txBody>
          <a:bodyPr anchor="ctr">
            <a:normAutofit/>
          </a:bodyPr>
          <a:lstStyle>
            <a:lvl1pPr>
              <a:defRPr sz="3600"/>
            </a:lvl1pPr>
          </a:lstStyle>
          <a:p>
            <a:r>
              <a:rPr lang="en-US" smtClean="0"/>
              <a:t>Click to edit Master title style</a:t>
            </a:r>
            <a:endParaRPr lang="en-US" dirty="0"/>
          </a:p>
        </p:txBody>
      </p:sp>
      <p:sp>
        <p:nvSpPr>
          <p:cNvPr id="4" name="Text Placeholder 3"/>
          <p:cNvSpPr>
            <a:spLocks noGrp="1"/>
          </p:cNvSpPr>
          <p:nvPr>
            <p:ph type="body" sz="half" idx="2"/>
          </p:nvPr>
        </p:nvSpPr>
        <p:spPr>
          <a:xfrm>
            <a:off x="856058" y="4419600"/>
            <a:ext cx="7428344" cy="1371599"/>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3/15/16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94734526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84659" y="609600"/>
            <a:ext cx="6977064" cy="2748429"/>
          </a:xfrm>
        </p:spPr>
        <p:txBody>
          <a:bodyPr anchor="ctr">
            <a:normAutofit/>
          </a:bodyPr>
          <a:lstStyle>
            <a:lvl1pPr>
              <a:defRPr sz="3600"/>
            </a:lvl1pPr>
          </a:lstStyle>
          <a:p>
            <a:r>
              <a:rPr lang="en-US" smtClean="0"/>
              <a:t>Click to edit Master title style</a:t>
            </a:r>
            <a:endParaRPr lang="en-US" dirty="0"/>
          </a:p>
        </p:txBody>
      </p:sp>
      <p:sp>
        <p:nvSpPr>
          <p:cNvPr id="12" name="Text Placeholder 3"/>
          <p:cNvSpPr>
            <a:spLocks noGrp="1"/>
          </p:cNvSpPr>
          <p:nvPr>
            <p:ph type="body" sz="half" idx="13"/>
          </p:nvPr>
        </p:nvSpPr>
        <p:spPr>
          <a:xfrm>
            <a:off x="1290484" y="3365557"/>
            <a:ext cx="6564224"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4" name="Text Placeholder 3"/>
          <p:cNvSpPr>
            <a:spLocks noGrp="1"/>
          </p:cNvSpPr>
          <p:nvPr>
            <p:ph type="body" sz="half" idx="2"/>
          </p:nvPr>
        </p:nvSpPr>
        <p:spPr>
          <a:xfrm>
            <a:off x="856058" y="4309919"/>
            <a:ext cx="7429502" cy="1489496"/>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3/15/16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
        <p:nvSpPr>
          <p:cNvPr id="52" name="TextBox 51"/>
          <p:cNvSpPr txBox="1"/>
          <p:nvPr/>
        </p:nvSpPr>
        <p:spPr>
          <a:xfrm>
            <a:off x="696579" y="718458"/>
            <a:ext cx="4572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53" name="TextBox 52"/>
          <p:cNvSpPr txBox="1"/>
          <p:nvPr/>
        </p:nvSpPr>
        <p:spPr>
          <a:xfrm>
            <a:off x="7817473" y="2764972"/>
            <a:ext cx="4572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Tree>
    <p:extLst>
      <p:ext uri="{BB962C8B-B14F-4D97-AF65-F5344CB8AC3E}">
        <p14:creationId xmlns:p14="http://schemas.microsoft.com/office/powerpoint/2010/main" val="335451279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856058" y="2134042"/>
            <a:ext cx="7429501" cy="2511835"/>
          </a:xfrm>
        </p:spPr>
        <p:txBody>
          <a:bodyPr anchor="b">
            <a:normAutofit/>
          </a:bodyPr>
          <a:lstStyle>
            <a:lvl1pPr>
              <a:defRPr sz="3600"/>
            </a:lvl1pPr>
          </a:lstStyle>
          <a:p>
            <a:r>
              <a:rPr lang="en-US" smtClean="0"/>
              <a:t>Click to edit Master title style</a:t>
            </a:r>
            <a:endParaRPr lang="en-US" dirty="0"/>
          </a:p>
        </p:txBody>
      </p:sp>
      <p:sp>
        <p:nvSpPr>
          <p:cNvPr id="4" name="Text Placeholder 3"/>
          <p:cNvSpPr>
            <a:spLocks noGrp="1"/>
          </p:cNvSpPr>
          <p:nvPr>
            <p:ph type="body" sz="half" idx="2"/>
          </p:nvPr>
        </p:nvSpPr>
        <p:spPr>
          <a:xfrm>
            <a:off x="856023" y="4657655"/>
            <a:ext cx="7428379" cy="1140644"/>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3/15/16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49153582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856060" y="609600"/>
            <a:ext cx="7429499" cy="1905000"/>
          </a:xfrm>
        </p:spPr>
        <p:txBody>
          <a:bodyPr/>
          <a:lstStyle/>
          <a:p>
            <a:r>
              <a:rPr lang="en-US" smtClean="0"/>
              <a:t>Click to edit Master title style</a:t>
            </a:r>
            <a:endParaRPr lang="en-US" dirty="0"/>
          </a:p>
        </p:txBody>
      </p:sp>
      <p:sp>
        <p:nvSpPr>
          <p:cNvPr id="7" name="Text Placeholder 2"/>
          <p:cNvSpPr>
            <a:spLocks noGrp="1"/>
          </p:cNvSpPr>
          <p:nvPr>
            <p:ph type="body" idx="1"/>
          </p:nvPr>
        </p:nvSpPr>
        <p:spPr>
          <a:xfrm>
            <a:off x="856058" y="2674463"/>
            <a:ext cx="2397674" cy="685800"/>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8" name="Text Placeholder 3"/>
          <p:cNvSpPr>
            <a:spLocks noGrp="1"/>
          </p:cNvSpPr>
          <p:nvPr>
            <p:ph type="body" sz="half" idx="15"/>
          </p:nvPr>
        </p:nvSpPr>
        <p:spPr>
          <a:xfrm>
            <a:off x="856059" y="3360263"/>
            <a:ext cx="2396432"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9" name="Text Placeholder 4"/>
          <p:cNvSpPr>
            <a:spLocks noGrp="1"/>
          </p:cNvSpPr>
          <p:nvPr>
            <p:ph type="body" sz="quarter" idx="3"/>
          </p:nvPr>
        </p:nvSpPr>
        <p:spPr>
          <a:xfrm>
            <a:off x="3386075" y="2677635"/>
            <a:ext cx="2388289" cy="685800"/>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0" name="Text Placeholder 3"/>
          <p:cNvSpPr>
            <a:spLocks noGrp="1"/>
          </p:cNvSpPr>
          <p:nvPr>
            <p:ph type="body" sz="half" idx="16"/>
          </p:nvPr>
        </p:nvSpPr>
        <p:spPr>
          <a:xfrm>
            <a:off x="3386075" y="3363435"/>
            <a:ext cx="2388958"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1" name="Text Placeholder 4"/>
          <p:cNvSpPr>
            <a:spLocks noGrp="1"/>
          </p:cNvSpPr>
          <p:nvPr>
            <p:ph type="body" sz="quarter" idx="13"/>
          </p:nvPr>
        </p:nvSpPr>
        <p:spPr>
          <a:xfrm>
            <a:off x="5889332" y="2674463"/>
            <a:ext cx="2396226" cy="685800"/>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2" name="Text Placeholder 3"/>
          <p:cNvSpPr>
            <a:spLocks noGrp="1"/>
          </p:cNvSpPr>
          <p:nvPr>
            <p:ph type="body" sz="half" idx="17"/>
          </p:nvPr>
        </p:nvSpPr>
        <p:spPr>
          <a:xfrm>
            <a:off x="5889332" y="3360263"/>
            <a:ext cx="2396226"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smtClean="0"/>
              <a:t>3/15/16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19565629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856059" y="609600"/>
            <a:ext cx="7429499" cy="1905000"/>
          </a:xfrm>
        </p:spPr>
        <p:txBody>
          <a:bodyPr/>
          <a:lstStyle/>
          <a:p>
            <a:r>
              <a:rPr lang="en-US" smtClean="0"/>
              <a:t>Click to edit Master title style</a:t>
            </a:r>
            <a:endParaRPr lang="en-US" dirty="0"/>
          </a:p>
        </p:txBody>
      </p:sp>
      <p:sp>
        <p:nvSpPr>
          <p:cNvPr id="19" name="Text Placeholder 2"/>
          <p:cNvSpPr>
            <a:spLocks noGrp="1"/>
          </p:cNvSpPr>
          <p:nvPr>
            <p:ph type="body" idx="1"/>
          </p:nvPr>
        </p:nvSpPr>
        <p:spPr>
          <a:xfrm>
            <a:off x="856060" y="4404596"/>
            <a:ext cx="239643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Picture Placeholder 2"/>
          <p:cNvSpPr>
            <a:spLocks noGrp="1" noChangeAspect="1"/>
          </p:cNvSpPr>
          <p:nvPr>
            <p:ph type="pic" idx="15"/>
          </p:nvPr>
        </p:nvSpPr>
        <p:spPr>
          <a:xfrm>
            <a:off x="856060" y="2666998"/>
            <a:ext cx="239643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1800" dirty="0"/>
            </a:lvl1pPr>
          </a:lstStyle>
          <a:p>
            <a:pPr marL="0" lvl="0" indent="0">
              <a:buNone/>
            </a:pPr>
            <a:r>
              <a:rPr lang="en-US" smtClean="0"/>
              <a:t>Click icon to add picture</a:t>
            </a:r>
            <a:endParaRPr lang="en-US" dirty="0"/>
          </a:p>
        </p:txBody>
      </p:sp>
      <p:sp>
        <p:nvSpPr>
          <p:cNvPr id="21" name="Text Placeholder 3"/>
          <p:cNvSpPr>
            <a:spLocks noGrp="1"/>
          </p:cNvSpPr>
          <p:nvPr>
            <p:ph type="body" sz="half" idx="18"/>
          </p:nvPr>
        </p:nvSpPr>
        <p:spPr>
          <a:xfrm>
            <a:off x="856060" y="4980859"/>
            <a:ext cx="2396430" cy="81784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2" name="Text Placeholder 4"/>
          <p:cNvSpPr>
            <a:spLocks noGrp="1"/>
          </p:cNvSpPr>
          <p:nvPr>
            <p:ph type="body" sz="quarter" idx="3"/>
          </p:nvPr>
        </p:nvSpPr>
        <p:spPr>
          <a:xfrm>
            <a:off x="3366790" y="4404596"/>
            <a:ext cx="240030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3" name="Picture Placeholder 2"/>
          <p:cNvSpPr>
            <a:spLocks noGrp="1" noChangeAspect="1"/>
          </p:cNvSpPr>
          <p:nvPr>
            <p:ph type="pic" idx="21"/>
          </p:nvPr>
        </p:nvSpPr>
        <p:spPr>
          <a:xfrm>
            <a:off x="3366790" y="2666998"/>
            <a:ext cx="2399205"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1800" dirty="0"/>
            </a:lvl1pPr>
          </a:lstStyle>
          <a:p>
            <a:pPr marL="0" lvl="0" indent="0">
              <a:buNone/>
            </a:pPr>
            <a:r>
              <a:rPr lang="en-US" smtClean="0"/>
              <a:t>Click icon to add picture</a:t>
            </a:r>
            <a:endParaRPr lang="en-US" dirty="0"/>
          </a:p>
        </p:txBody>
      </p:sp>
      <p:sp>
        <p:nvSpPr>
          <p:cNvPr id="24" name="Text Placeholder 3"/>
          <p:cNvSpPr>
            <a:spLocks noGrp="1"/>
          </p:cNvSpPr>
          <p:nvPr>
            <p:ph type="body" sz="half" idx="19"/>
          </p:nvPr>
        </p:nvSpPr>
        <p:spPr>
          <a:xfrm>
            <a:off x="3365695" y="4980857"/>
            <a:ext cx="2400300" cy="81034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5" name="Text Placeholder 4"/>
          <p:cNvSpPr>
            <a:spLocks noGrp="1"/>
          </p:cNvSpPr>
          <p:nvPr>
            <p:ph type="body" sz="quarter" idx="13"/>
          </p:nvPr>
        </p:nvSpPr>
        <p:spPr>
          <a:xfrm>
            <a:off x="5889426" y="4404595"/>
            <a:ext cx="2393056"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6" name="Picture Placeholder 2"/>
          <p:cNvSpPr>
            <a:spLocks noGrp="1" noChangeAspect="1"/>
          </p:cNvSpPr>
          <p:nvPr>
            <p:ph type="pic" idx="22"/>
          </p:nvPr>
        </p:nvSpPr>
        <p:spPr>
          <a:xfrm>
            <a:off x="5889332" y="2666998"/>
            <a:ext cx="2396227"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1800" dirty="0"/>
            </a:lvl1pPr>
          </a:lstStyle>
          <a:p>
            <a:pPr marL="0" lvl="0" indent="0">
              <a:buNone/>
            </a:pPr>
            <a:r>
              <a:rPr lang="en-US" smtClean="0"/>
              <a:t>Click icon to add picture</a:t>
            </a:r>
            <a:endParaRPr lang="en-US" dirty="0"/>
          </a:p>
        </p:txBody>
      </p:sp>
      <p:sp>
        <p:nvSpPr>
          <p:cNvPr id="27" name="Text Placeholder 3"/>
          <p:cNvSpPr>
            <a:spLocks noGrp="1"/>
          </p:cNvSpPr>
          <p:nvPr>
            <p:ph type="body" sz="half" idx="20"/>
          </p:nvPr>
        </p:nvSpPr>
        <p:spPr>
          <a:xfrm>
            <a:off x="5889332" y="4980855"/>
            <a:ext cx="2396226" cy="81034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smtClean="0"/>
              <a:t>3/15/16</a:t>
            </a:fld>
            <a:endParaRPr lang="en-US" dirty="0"/>
          </a:p>
        </p:txBody>
      </p:sp>
      <p:sp>
        <p:nvSpPr>
          <p:cNvPr id="4" name="Footer Placeholder 3"/>
          <p:cNvSpPr>
            <a:spLocks noGrp="1"/>
          </p:cNvSpPr>
          <p:nvPr>
            <p:ph type="ftr" sz="quarter" idx="11"/>
          </p:nvPr>
        </p:nvSpPr>
        <p:spPr/>
        <p:txBody>
          <a:bodyPr/>
          <a:lstStyle>
            <a:lvl1pPr>
              <a:defRPr cap="all" baseline="0"/>
            </a:lvl1p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95523648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3/15/16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27011221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81801" y="609600"/>
            <a:ext cx="1503758" cy="5181601"/>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56057" y="609600"/>
            <a:ext cx="5811443" cy="5181601"/>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3/15/16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254805964"/>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slideLayout" Target="../slideLayouts/slideLayout17.xml"/><Relationship Id="rId18" Type="http://schemas.openxmlformats.org/officeDocument/2006/relationships/theme" Target="../theme/theme1.xml"/><Relationship Id="rId19" Type="http://schemas.openxmlformats.org/officeDocument/2006/relationships/image" Target="../media/image2.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2" descr="\\DROBO-FS\QuickDrops\JB\PPTX NG\Droplets\LightingOverlay.png"/>
          <p:cNvPicPr>
            <a:picLocks noChangeAspect="1" noChangeArrowheads="1"/>
          </p:cNvPicPr>
          <p:nvPr/>
        </p:nvPicPr>
        <p:blipFill>
          <a:blip r:embed="rId19">
            <a:alphaModFix amt="30000"/>
            <a:duotone>
              <a:prstClr val="black"/>
              <a:schemeClr val="tx2">
                <a:tint val="45000"/>
                <a:satMod val="400000"/>
              </a:schemeClr>
            </a:duotone>
            <a:extLst>
              <a:ext uri="{28A0092B-C50C-407E-A947-70E740481C1C}">
                <a14:useLocalDpi xmlns:a14="http://schemas.microsoft.com/office/drawing/2010/main"/>
              </a:ext>
            </a:extLst>
          </a:blip>
          <a:srcRect/>
          <a:stretch>
            <a:fillRect/>
          </a:stretch>
        </p:blipFill>
        <p:spPr bwMode="auto">
          <a:xfrm>
            <a:off x="1" y="-1"/>
            <a:ext cx="9144002" cy="6858001"/>
          </a:xfrm>
          <a:prstGeom prst="rect">
            <a:avLst/>
          </a:prstGeom>
          <a:noFill/>
          <a:extLst>
            <a:ext uri="{909E8E84-426E-40dd-AFC4-6F175D3DCCD1}">
              <a14:hiddenFill xmlns:a14="http://schemas.microsoft.com/office/drawing/2010/main" xmlns="">
                <a:solidFill>
                  <a:srgbClr val="FFFFFF"/>
                </a:solidFill>
              </a14:hiddenFill>
            </a:ext>
          </a:extLst>
        </p:spPr>
      </p:pic>
      <p:grpSp>
        <p:nvGrpSpPr>
          <p:cNvPr id="8" name="Group 7"/>
          <p:cNvGrpSpPr/>
          <p:nvPr/>
        </p:nvGrpSpPr>
        <p:grpSpPr>
          <a:xfrm>
            <a:off x="-14288" y="0"/>
            <a:ext cx="9041774" cy="6858001"/>
            <a:chOff x="-14288" y="0"/>
            <a:chExt cx="9041774" cy="6858001"/>
          </a:xfrm>
          <a:gradFill flip="none" rotWithShape="1">
            <a:gsLst>
              <a:gs pos="0">
                <a:schemeClr val="tx2"/>
              </a:gs>
              <a:gs pos="100000">
                <a:schemeClr val="tx2">
                  <a:lumMod val="50000"/>
                </a:schemeClr>
              </a:gs>
            </a:gsLst>
            <a:lin ang="5400000" scaled="0"/>
            <a:tileRect/>
          </a:gradFill>
        </p:grpSpPr>
        <p:grpSp>
          <p:nvGrpSpPr>
            <p:cNvPr id="9" name="Group 8"/>
            <p:cNvGrpSpPr/>
            <p:nvPr/>
          </p:nvGrpSpPr>
          <p:grpSpPr>
            <a:xfrm>
              <a:off x="-14288" y="0"/>
              <a:ext cx="1220788" cy="6858001"/>
              <a:chOff x="-14288" y="0"/>
              <a:chExt cx="1220788" cy="6858001"/>
            </a:xfrm>
            <a:grpFill/>
          </p:grpSpPr>
          <p:sp>
            <p:nvSpPr>
              <p:cNvPr id="21" name="Rectangle 5"/>
              <p:cNvSpPr>
                <a:spLocks noChangeArrowheads="1"/>
              </p:cNvSpPr>
              <p:nvPr/>
            </p:nvSpPr>
            <p:spPr bwMode="auto">
              <a:xfrm>
                <a:off x="114300" y="4763"/>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22" name="Freeform 6"/>
              <p:cNvSpPr>
                <a:spLocks noEditPoints="1"/>
              </p:cNvSpPr>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3" name="Freeform 7"/>
              <p:cNvSpPr>
                <a:spLocks noEditPoints="1"/>
              </p:cNvSpPr>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4" name="Freeform 8"/>
              <p:cNvSpPr/>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5" name="Freeform 9"/>
              <p:cNvSpPr>
                <a:spLocks noEditPoints="1"/>
              </p:cNvSpPr>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6" name="Freeform 10"/>
              <p:cNvSpPr/>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7" name="Freeform 11"/>
              <p:cNvSpPr/>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8" name="Freeform 12"/>
              <p:cNvSpPr>
                <a:spLocks noEditPoints="1"/>
              </p:cNvSpPr>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9" name="Freeform 13"/>
              <p:cNvSpPr>
                <a:spLocks noEditPoints="1"/>
              </p:cNvSpPr>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0" name="Freeform 14"/>
              <p:cNvSpPr/>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1" name="Freeform 15"/>
              <p:cNvSpPr>
                <a:spLocks noEditPoints="1"/>
              </p:cNvSpPr>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2" name="Line 16"/>
              <p:cNvSpPr>
                <a:spLocks noChangeShapeType="1"/>
              </p:cNvSpPr>
              <p:nvPr/>
            </p:nvSpPr>
            <p:spPr bwMode="auto">
              <a:xfrm>
                <a:off x="-4763" y="9525"/>
                <a:ext cx="0" cy="0"/>
              </a:xfrm>
              <a:prstGeom prst="line">
                <a:avLst/>
              </a:prstGeom>
              <a:grpFill/>
              <a:ln w="15" cap="flat">
                <a:solidFill>
                  <a:srgbClr val="FFFFFF"/>
                </a:solidFill>
                <a:prstDash val="solid"/>
                <a:miter lim="800000"/>
                <a:headEnd/>
                <a:tailEnd/>
              </a:ln>
            </p:spPr>
          </p:sp>
          <p:sp>
            <p:nvSpPr>
              <p:cNvPr id="33" name="Freeform 17"/>
              <p:cNvSpPr/>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4" name="Freeform 18"/>
              <p:cNvSpPr/>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5" name="Freeform 19"/>
              <p:cNvSpPr/>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6" name="Freeform 20"/>
              <p:cNvSpPr>
                <a:spLocks noEditPoints="1"/>
              </p:cNvSpPr>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7" name="Rectangle 21"/>
              <p:cNvSpPr>
                <a:spLocks noChangeArrowheads="1"/>
              </p:cNvSpPr>
              <p:nvPr/>
            </p:nvSpPr>
            <p:spPr bwMode="auto">
              <a:xfrm>
                <a:off x="133350" y="4662488"/>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38" name="Freeform 22"/>
              <p:cNvSpPr/>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9" name="Freeform 23"/>
              <p:cNvSpPr>
                <a:spLocks noEditPoints="1"/>
              </p:cNvSpPr>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0" name="Freeform 24"/>
              <p:cNvSpPr/>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1" name="Freeform 25"/>
              <p:cNvSpPr>
                <a:spLocks noEditPoints="1"/>
              </p:cNvSpPr>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2" name="Freeform 26"/>
              <p:cNvSpPr/>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3" name="Freeform 27"/>
              <p:cNvSpPr/>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4" name="Freeform 28"/>
              <p:cNvSpPr>
                <a:spLocks noEditPoints="1"/>
              </p:cNvSpPr>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5" name="Freeform 29"/>
              <p:cNvSpPr>
                <a:spLocks noEditPoints="1"/>
              </p:cNvSpPr>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6" name="Freeform 30"/>
              <p:cNvSpPr/>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7" name="Freeform 31"/>
              <p:cNvSpPr>
                <a:spLocks noEditPoints="1"/>
              </p:cNvSpPr>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grpSp>
        <p:grpSp>
          <p:nvGrpSpPr>
            <p:cNvPr id="10" name="Group 9"/>
            <p:cNvGrpSpPr/>
            <p:nvPr/>
          </p:nvGrpSpPr>
          <p:grpSpPr>
            <a:xfrm>
              <a:off x="8352798" y="0"/>
              <a:ext cx="674688" cy="6848476"/>
              <a:chOff x="11364912" y="0"/>
              <a:chExt cx="674688" cy="6848476"/>
            </a:xfrm>
            <a:grpFill/>
          </p:grpSpPr>
          <p:sp>
            <p:nvSpPr>
              <p:cNvPr id="11" name="Freeform 32"/>
              <p:cNvSpPr/>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2" name="Freeform 33"/>
              <p:cNvSpPr>
                <a:spLocks noEditPoints="1"/>
              </p:cNvSpPr>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3" name="Freeform 34"/>
              <p:cNvSpPr>
                <a:spLocks noEditPoints="1"/>
              </p:cNvSpPr>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4" name="Freeform 35"/>
              <p:cNvSpPr/>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5" name="Freeform 36"/>
              <p:cNvSpPr>
                <a:spLocks noEditPoints="1"/>
              </p:cNvSpPr>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6" name="Freeform 37"/>
              <p:cNvSpPr/>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7" name="Freeform 38"/>
              <p:cNvSpPr>
                <a:spLocks noEditPoints="1"/>
              </p:cNvSpPr>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8" name="Freeform 39"/>
              <p:cNvSpPr/>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9" name="Freeform 40"/>
              <p:cNvSpPr>
                <a:spLocks noEditPoints="1"/>
              </p:cNvSpPr>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0" name="Rectangle 41"/>
              <p:cNvSpPr>
                <a:spLocks noChangeArrowheads="1"/>
              </p:cNvSpPr>
              <p:nvPr/>
            </p:nvSpPr>
            <p:spPr bwMode="auto">
              <a:xfrm>
                <a:off x="11939587" y="6596063"/>
                <a:ext cx="23813" cy="252413"/>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grpSp>
      </p:grpSp>
      <p:sp>
        <p:nvSpPr>
          <p:cNvPr id="2" name="Title Placeholder 1"/>
          <p:cNvSpPr>
            <a:spLocks noGrp="1"/>
          </p:cNvSpPr>
          <p:nvPr>
            <p:ph type="title"/>
          </p:nvPr>
        </p:nvSpPr>
        <p:spPr>
          <a:xfrm>
            <a:off x="856060" y="618518"/>
            <a:ext cx="7429499" cy="1478570"/>
          </a:xfrm>
          <a:prstGeom prst="rect">
            <a:avLst/>
          </a:prstGeom>
        </p:spPr>
        <p:txBody>
          <a:bodyPr vert="horz" lIns="91440" tIns="45720" rIns="91440" bIns="45720" rtlCol="0" anchor="ctr">
            <a:normAutofit/>
          </a:bodyPr>
          <a:lstStyle/>
          <a:p>
            <a:endParaRPr lang="en-US" dirty="0"/>
          </a:p>
        </p:txBody>
      </p:sp>
      <p:sp>
        <p:nvSpPr>
          <p:cNvPr id="3" name="Text Placeholder 2"/>
          <p:cNvSpPr>
            <a:spLocks noGrp="1"/>
          </p:cNvSpPr>
          <p:nvPr>
            <p:ph type="body" idx="1"/>
          </p:nvPr>
        </p:nvSpPr>
        <p:spPr>
          <a:xfrm>
            <a:off x="856060" y="2249487"/>
            <a:ext cx="7429499" cy="3541714"/>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5592691" y="5883277"/>
            <a:ext cx="20574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48A87A34-81AB-432B-8DAE-1953F412C126}" type="datetimeFigureOut">
              <a:rPr lang="en-US" smtClean="0"/>
              <a:pPr/>
              <a:t>3/15/16</a:t>
            </a:fld>
            <a:endParaRPr lang="en-US" dirty="0"/>
          </a:p>
        </p:txBody>
      </p:sp>
      <p:sp>
        <p:nvSpPr>
          <p:cNvPr id="5" name="Footer Placeholder 4"/>
          <p:cNvSpPr>
            <a:spLocks noGrp="1"/>
          </p:cNvSpPr>
          <p:nvPr>
            <p:ph type="ftr" sz="quarter" idx="3"/>
          </p:nvPr>
        </p:nvSpPr>
        <p:spPr>
          <a:xfrm>
            <a:off x="856059" y="5883276"/>
            <a:ext cx="4679482"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7707241" y="5883275"/>
            <a:ext cx="578317"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3679513017"/>
      </p:ext>
    </p:extLst>
  </p:cSld>
  <p:clrMap bg1="dk1" tx1="lt1" bg2="dk2" tx2="lt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 id="2147483699" r:id="rId12"/>
    <p:sldLayoutId id="2147483700" r:id="rId13"/>
    <p:sldLayoutId id="2147483701" r:id="rId14"/>
    <p:sldLayoutId id="2147483702" r:id="rId15"/>
    <p:sldLayoutId id="2147483703" r:id="rId16"/>
    <p:sldLayoutId id="2147483704" r:id="rId17"/>
  </p:sldLayoutIdLst>
  <p:txStyles>
    <p:title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tiff"/></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4.tiff"/></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png"/><Relationship Id="rId3" Type="http://schemas.openxmlformats.org/officeDocument/2006/relationships/image" Target="../media/image7.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4.jpe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4.tiff"/></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pic>
        <p:nvPicPr>
          <p:cNvPr id="2" name="Picture 1"/>
          <p:cNvPicPr/>
          <p:nvPr/>
        </p:nvPicPr>
        <p:blipFill>
          <a:blip r:embed="rId2"/>
          <a:stretch>
            <a:fillRect/>
          </a:stretch>
        </p:blipFill>
        <p:spPr>
          <a:xfrm>
            <a:off x="-1172" y="1569266"/>
            <a:ext cx="9145172" cy="3719469"/>
          </a:xfrm>
          <a:prstGeom prst="rect">
            <a:avLst/>
          </a:prstGeom>
        </p:spPr>
      </p:pic>
    </p:spTree>
    <p:extLst>
      <p:ext uri="{BB962C8B-B14F-4D97-AF65-F5344CB8AC3E}">
        <p14:creationId xmlns:p14="http://schemas.microsoft.com/office/powerpoint/2010/main" val="38866008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Learning Christ</a:t>
            </a:r>
            <a:endParaRPr lang="en-AU" dirty="0"/>
          </a:p>
        </p:txBody>
      </p:sp>
      <p:sp>
        <p:nvSpPr>
          <p:cNvPr id="3" name="Content Placeholder 2"/>
          <p:cNvSpPr>
            <a:spLocks noGrp="1"/>
          </p:cNvSpPr>
          <p:nvPr>
            <p:ph idx="1"/>
          </p:nvPr>
        </p:nvSpPr>
        <p:spPr/>
        <p:txBody>
          <a:bodyPr>
            <a:normAutofit/>
          </a:bodyPr>
          <a:lstStyle/>
          <a:p>
            <a:pPr marL="0" indent="0">
              <a:buNone/>
            </a:pPr>
            <a:r>
              <a:rPr lang="en-AU" dirty="0"/>
              <a:t>But that is not the way you learned Christ!—assuming that you have heard about him and were taught in him, as the truth is in Jesus, to put off your old self, which belongs to your former manner of life and is corrupt through deceitful desires, and to be renewed in the spirit of your minds, and to put on the new self, created after the likeness of God in true righteousness and holiness. (Ephesians 4:20-24)</a:t>
            </a:r>
          </a:p>
        </p:txBody>
      </p:sp>
    </p:spTree>
    <p:extLst>
      <p:ext uri="{BB962C8B-B14F-4D97-AF65-F5344CB8AC3E}">
        <p14:creationId xmlns:p14="http://schemas.microsoft.com/office/powerpoint/2010/main" val="656623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Learning to Speak Christian</a:t>
            </a:r>
            <a:endParaRPr lang="en-AU" dirty="0"/>
          </a:p>
        </p:txBody>
      </p:sp>
      <p:sp>
        <p:nvSpPr>
          <p:cNvPr id="3" name="Content Placeholder 2"/>
          <p:cNvSpPr>
            <a:spLocks noGrp="1"/>
          </p:cNvSpPr>
          <p:nvPr>
            <p:ph idx="1"/>
          </p:nvPr>
        </p:nvSpPr>
        <p:spPr/>
        <p:txBody>
          <a:bodyPr/>
          <a:lstStyle/>
          <a:p>
            <a:pPr marL="0" indent="0">
              <a:buNone/>
            </a:pPr>
            <a:r>
              <a:rPr lang="en-AU" dirty="0"/>
              <a:t>Therefore, having put away falsehood, let each one of you speak the truth with his neighbour, . . . Let no corrupting talk come out of your mouths, but only such as is good for building up, as fits the occasion, that it may give grace to those who hear. (Ephesians 4:25, 29)</a:t>
            </a:r>
          </a:p>
        </p:txBody>
      </p:sp>
    </p:spTree>
    <p:extLst>
      <p:ext uri="{BB962C8B-B14F-4D97-AF65-F5344CB8AC3E}">
        <p14:creationId xmlns:p14="http://schemas.microsoft.com/office/powerpoint/2010/main" val="65706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Learning to Speak Christian</a:t>
            </a:r>
            <a:br>
              <a:rPr lang="en-AU" dirty="0" smtClean="0"/>
            </a:br>
            <a:r>
              <a:rPr lang="en-AU" dirty="0" smtClean="0"/>
              <a:t>in an Online World</a:t>
            </a:r>
            <a:endParaRPr lang="en-AU" dirty="0"/>
          </a:p>
        </p:txBody>
      </p:sp>
      <p:pic>
        <p:nvPicPr>
          <p:cNvPr id="6" name="Picture 5"/>
          <p:cNvPicPr/>
          <p:nvPr/>
        </p:nvPicPr>
        <p:blipFill rotWithShape="1">
          <a:blip r:embed="rId2" cstate="screen">
            <a:extLst>
              <a:ext uri="{28A0092B-C50C-407E-A947-70E740481C1C}">
                <a14:useLocalDpi xmlns:a14="http://schemas.microsoft.com/office/drawing/2010/main"/>
              </a:ext>
            </a:extLst>
          </a:blip>
          <a:srcRect/>
          <a:stretch/>
        </p:blipFill>
        <p:spPr>
          <a:xfrm>
            <a:off x="2696653" y="2507876"/>
            <a:ext cx="3750694" cy="3482788"/>
          </a:xfrm>
          <a:prstGeom prst="rect">
            <a:avLst/>
          </a:prstGeom>
        </p:spPr>
      </p:pic>
    </p:spTree>
    <p:extLst>
      <p:ext uri="{BB962C8B-B14F-4D97-AF65-F5344CB8AC3E}">
        <p14:creationId xmlns:p14="http://schemas.microsoft.com/office/powerpoint/2010/main" val="29457791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p:txBody>
          <a:bodyPr/>
          <a:lstStyle/>
          <a:p>
            <a:r>
              <a:rPr lang="en-AU" dirty="0" smtClean="0"/>
              <a:t>In An Online World…</a:t>
            </a:r>
            <a:endParaRPr lang="en-AU" dirty="0"/>
          </a:p>
        </p:txBody>
      </p:sp>
      <p:sp>
        <p:nvSpPr>
          <p:cNvPr id="4" name="Subtitle 3"/>
          <p:cNvSpPr>
            <a:spLocks noGrp="1"/>
          </p:cNvSpPr>
          <p:nvPr>
            <p:ph type="subTitle" idx="1"/>
          </p:nvPr>
        </p:nvSpPr>
        <p:spPr/>
        <p:txBody>
          <a:bodyPr/>
          <a:lstStyle/>
          <a:p>
            <a:r>
              <a:rPr lang="en-AU" dirty="0" smtClean="0"/>
              <a:t>The Paradoxes of Social Media</a:t>
            </a:r>
            <a:endParaRPr lang="en-AU" dirty="0"/>
          </a:p>
        </p:txBody>
      </p:sp>
    </p:spTree>
    <p:extLst>
      <p:ext uri="{BB962C8B-B14F-4D97-AF65-F5344CB8AC3E}">
        <p14:creationId xmlns:p14="http://schemas.microsoft.com/office/powerpoint/2010/main" val="40301745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Mediated Socialising</a:t>
            </a:r>
            <a:endParaRPr lang="en-AU" dirty="0"/>
          </a:p>
        </p:txBody>
      </p:sp>
      <p:pic>
        <p:nvPicPr>
          <p:cNvPr id="1028" name="Picture 4" descr="People silhouetted against Facebook logo"/>
          <p:cNvPicPr>
            <a:picLocks noGrp="1" noChangeAspect="1" noChangeArrowheads="1"/>
          </p:cNvPicPr>
          <p:nvPr>
            <p:ph idx="1"/>
          </p:nvPr>
        </p:nvPicPr>
        <p:blipFill>
          <a:blip r:embed="rId2">
            <a:extLst>
              <a:ext uri="{28A0092B-C50C-407E-A947-70E740481C1C}">
                <a14:useLocalDpi xmlns:a14="http://schemas.microsoft.com/office/drawing/2010/main"/>
              </a:ext>
            </a:extLst>
          </a:blip>
          <a:srcRect/>
          <a:stretch>
            <a:fillRect/>
          </a:stretch>
        </p:blipFill>
        <p:spPr bwMode="auto">
          <a:xfrm>
            <a:off x="2046288" y="2601119"/>
            <a:ext cx="5048250" cy="2838450"/>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954741" y="6488668"/>
            <a:ext cx="7745506" cy="369332"/>
          </a:xfrm>
          <a:prstGeom prst="rect">
            <a:avLst/>
          </a:prstGeom>
        </p:spPr>
        <p:txBody>
          <a:bodyPr wrap="square">
            <a:spAutoFit/>
          </a:bodyPr>
          <a:lstStyle/>
          <a:p>
            <a:r>
              <a:rPr lang="en-AU" dirty="0"/>
              <a:t>http://www.cnbc.com/2015/07/09/facebook-just-changed-the-friends-icon.html</a:t>
            </a:r>
          </a:p>
        </p:txBody>
      </p:sp>
    </p:spTree>
    <p:extLst>
      <p:ext uri="{BB962C8B-B14F-4D97-AF65-F5344CB8AC3E}">
        <p14:creationId xmlns:p14="http://schemas.microsoft.com/office/powerpoint/2010/main" val="7051365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6" name="Picture 8" descr="https://pixabay.com/static/uploads/photo/2016/01/08/10/53/wlan-1127562_960_720.png"/>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rot="1919897">
            <a:off x="1453646" y="2005108"/>
            <a:ext cx="5195744" cy="3745265"/>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AU" dirty="0" smtClean="0"/>
              <a:t>Broadcast Conversations</a:t>
            </a:r>
            <a:endParaRPr lang="en-AU" dirty="0"/>
          </a:p>
        </p:txBody>
      </p:sp>
      <p:pic>
        <p:nvPicPr>
          <p:cNvPr id="2052" name="Picture 4" descr="https://upload.wikimedia.org/wikipedia/commons/7/77/Glossy_3d_blue_conversation.png"/>
          <p:cNvPicPr>
            <a:picLocks noGrp="1" noChangeAspect="1" noChangeArrowheads="1"/>
          </p:cNvPicPr>
          <p:nvPr>
            <p:ph idx="1"/>
          </p:nvPr>
        </p:nvPicPr>
        <p:blipFill>
          <a:blip r:embed="rId3">
            <a:extLst>
              <a:ext uri="{28A0092B-C50C-407E-A947-70E740481C1C}">
                <a14:useLocalDpi xmlns:a14="http://schemas.microsoft.com/office/drawing/2010/main"/>
              </a:ext>
            </a:extLst>
          </a:blip>
          <a:srcRect/>
          <a:stretch>
            <a:fillRect/>
          </a:stretch>
        </p:blipFill>
        <p:spPr bwMode="auto">
          <a:xfrm>
            <a:off x="1320623" y="4008595"/>
            <a:ext cx="3250794" cy="32507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491325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56060" y="618518"/>
            <a:ext cx="8287940" cy="1478570"/>
          </a:xfrm>
        </p:spPr>
        <p:txBody>
          <a:bodyPr/>
          <a:lstStyle/>
          <a:p>
            <a:r>
              <a:rPr lang="en-AU" dirty="0" err="1" smtClean="0"/>
              <a:t>Hyperconnected</a:t>
            </a:r>
            <a:r>
              <a:rPr lang="en-AU" dirty="0" smtClean="0"/>
              <a:t> but misconnected</a:t>
            </a:r>
            <a:endParaRPr lang="en-AU" dirty="0"/>
          </a:p>
        </p:txBody>
      </p:sp>
      <p:pic>
        <p:nvPicPr>
          <p:cNvPr id="3076" name="Picture 4" descr="http://honisoit.com/wp-content/uploads/2013/04/white-rabbit.jpg"/>
          <p:cNvPicPr>
            <a:picLocks noGrp="1" noChangeAspect="1" noChangeArrowheads="1"/>
          </p:cNvPicPr>
          <p:nvPr>
            <p:ph idx="1"/>
          </p:nvPr>
        </p:nvPicPr>
        <p:blipFill rotWithShape="1">
          <a:blip r:embed="rId2" cstate="screen">
            <a:extLst>
              <a:ext uri="{28A0092B-C50C-407E-A947-70E740481C1C}">
                <a14:useLocalDpi xmlns:a14="http://schemas.microsoft.com/office/drawing/2010/main"/>
              </a:ext>
            </a:extLst>
          </a:blip>
          <a:srcRect/>
          <a:stretch/>
        </p:blipFill>
        <p:spPr bwMode="auto">
          <a:xfrm>
            <a:off x="1640443" y="2233860"/>
            <a:ext cx="5863114" cy="3844211"/>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2042871" y="6212541"/>
            <a:ext cx="5055103" cy="369332"/>
          </a:xfrm>
          <a:prstGeom prst="rect">
            <a:avLst/>
          </a:prstGeom>
          <a:noFill/>
        </p:spPr>
        <p:txBody>
          <a:bodyPr wrap="none" rtlCol="0">
            <a:spAutoFit/>
          </a:bodyPr>
          <a:lstStyle/>
          <a:p>
            <a:pPr algn="ctr"/>
            <a:r>
              <a:rPr lang="en-AU" dirty="0" smtClean="0"/>
              <a:t>Cheng </a:t>
            </a:r>
            <a:r>
              <a:rPr lang="en-AU" dirty="0" err="1" smtClean="0"/>
              <a:t>Dapang</a:t>
            </a:r>
            <a:r>
              <a:rPr lang="en-AU" dirty="0" smtClean="0"/>
              <a:t>, Smash Palace: White Rabbit Gallery</a:t>
            </a:r>
            <a:endParaRPr lang="en-AU" dirty="0"/>
          </a:p>
        </p:txBody>
      </p:sp>
    </p:spTree>
    <p:extLst>
      <p:ext uri="{BB962C8B-B14F-4D97-AF65-F5344CB8AC3E}">
        <p14:creationId xmlns:p14="http://schemas.microsoft.com/office/powerpoint/2010/main" val="5419716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Together Alone</a:t>
            </a:r>
            <a:endParaRPr lang="en-AU" dirty="0"/>
          </a:p>
        </p:txBody>
      </p:sp>
      <p:pic>
        <p:nvPicPr>
          <p:cNvPr id="4" name="Content Placeholder 3"/>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1737043" y="2249488"/>
            <a:ext cx="5666739" cy="3541712"/>
          </a:xfrm>
        </p:spPr>
      </p:pic>
      <p:sp>
        <p:nvSpPr>
          <p:cNvPr id="5" name="TextBox 4"/>
          <p:cNvSpPr txBox="1"/>
          <p:nvPr/>
        </p:nvSpPr>
        <p:spPr>
          <a:xfrm>
            <a:off x="3664042" y="6212541"/>
            <a:ext cx="1812740" cy="369332"/>
          </a:xfrm>
          <a:prstGeom prst="rect">
            <a:avLst/>
          </a:prstGeom>
          <a:noFill/>
        </p:spPr>
        <p:txBody>
          <a:bodyPr wrap="none" rtlCol="0">
            <a:spAutoFit/>
          </a:bodyPr>
          <a:lstStyle/>
          <a:p>
            <a:r>
              <a:rPr lang="en-AU" dirty="0" err="1" smtClean="0"/>
              <a:t>flickr</a:t>
            </a:r>
            <a:r>
              <a:rPr lang="en-AU" dirty="0" smtClean="0"/>
              <a:t>: chingster23</a:t>
            </a:r>
            <a:endParaRPr lang="en-AU" dirty="0"/>
          </a:p>
        </p:txBody>
      </p:sp>
    </p:spTree>
    <p:extLst>
      <p:ext uri="{BB962C8B-B14F-4D97-AF65-F5344CB8AC3E}">
        <p14:creationId xmlns:p14="http://schemas.microsoft.com/office/powerpoint/2010/main" val="31442353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Words Multiplied, Communication Divided</a:t>
            </a:r>
            <a:endParaRPr lang="en-AU" dirty="0"/>
          </a:p>
        </p:txBody>
      </p:sp>
      <p:pic>
        <p:nvPicPr>
          <p:cNvPr id="4098" name="Picture 2" descr="http://cdn.someecards.com/someecards/images/feed_assets/4d6c21debf1ae.jpg"/>
          <p:cNvPicPr>
            <a:picLocks noGrp="1" noChangeAspect="1" noChangeArrowheads="1"/>
          </p:cNvPicPr>
          <p:nvPr>
            <p:ph idx="1"/>
          </p:nvPr>
        </p:nvPicPr>
        <p:blipFill>
          <a:blip r:embed="rId2">
            <a:extLst>
              <a:ext uri="{28A0092B-C50C-407E-A947-70E740481C1C}">
                <a14:useLocalDpi xmlns:a14="http://schemas.microsoft.com/office/drawing/2010/main"/>
              </a:ext>
            </a:extLst>
          </a:blip>
          <a:srcRect/>
          <a:stretch>
            <a:fillRect/>
          </a:stretch>
        </p:blipFill>
        <p:spPr bwMode="auto">
          <a:xfrm>
            <a:off x="3133001" y="2249488"/>
            <a:ext cx="2874824" cy="3541712"/>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4053269" y="6212541"/>
            <a:ext cx="1037463" cy="369332"/>
          </a:xfrm>
          <a:prstGeom prst="rect">
            <a:avLst/>
          </a:prstGeom>
          <a:noFill/>
        </p:spPr>
        <p:txBody>
          <a:bodyPr wrap="none" rtlCol="0">
            <a:spAutoFit/>
          </a:bodyPr>
          <a:lstStyle/>
          <a:p>
            <a:r>
              <a:rPr lang="en-AU" dirty="0" err="1" smtClean="0"/>
              <a:t>Buzzfeed</a:t>
            </a:r>
            <a:endParaRPr lang="en-AU" dirty="0"/>
          </a:p>
        </p:txBody>
      </p:sp>
    </p:spTree>
    <p:extLst>
      <p:ext uri="{BB962C8B-B14F-4D97-AF65-F5344CB8AC3E}">
        <p14:creationId xmlns:p14="http://schemas.microsoft.com/office/powerpoint/2010/main" val="14515177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Manufactured Authenticity</a:t>
            </a:r>
            <a:endParaRPr lang="en-AU" dirty="0"/>
          </a:p>
        </p:txBody>
      </p:sp>
      <p:pic>
        <p:nvPicPr>
          <p:cNvPr id="4" name="Content Placeholder 3"/>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2237750" y="2249488"/>
            <a:ext cx="4665325" cy="3541712"/>
          </a:xfrm>
        </p:spPr>
      </p:pic>
    </p:spTree>
    <p:extLst>
      <p:ext uri="{BB962C8B-B14F-4D97-AF65-F5344CB8AC3E}">
        <p14:creationId xmlns:p14="http://schemas.microsoft.com/office/powerpoint/2010/main" val="29155330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Controlled Freedom</a:t>
            </a:r>
            <a:endParaRPr lang="en-AU" dirty="0"/>
          </a:p>
        </p:txBody>
      </p:sp>
      <p:pic>
        <p:nvPicPr>
          <p:cNvPr id="5122" name="Picture 2" descr="the-matrix-pods"/>
          <p:cNvPicPr>
            <a:picLocks noGrp="1" noChangeAspect="1" noChangeArrowheads="1"/>
          </p:cNvPicPr>
          <p:nvPr>
            <p:ph idx="1"/>
          </p:nvPr>
        </p:nvPicPr>
        <p:blipFill>
          <a:blip r:embed="rId2">
            <a:extLst>
              <a:ext uri="{28A0092B-C50C-407E-A947-70E740481C1C}">
                <a14:useLocalDpi xmlns:a14="http://schemas.microsoft.com/office/drawing/2010/main"/>
              </a:ext>
            </a:extLst>
          </a:blip>
          <a:srcRect/>
          <a:stretch>
            <a:fillRect/>
          </a:stretch>
        </p:blipFill>
        <p:spPr bwMode="auto">
          <a:xfrm>
            <a:off x="1220861" y="2286000"/>
            <a:ext cx="6702278" cy="3662316"/>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3673260" y="6212541"/>
            <a:ext cx="1853392" cy="369332"/>
          </a:xfrm>
          <a:prstGeom prst="rect">
            <a:avLst/>
          </a:prstGeom>
          <a:noFill/>
        </p:spPr>
        <p:txBody>
          <a:bodyPr wrap="none" rtlCol="0">
            <a:spAutoFit/>
          </a:bodyPr>
          <a:lstStyle/>
          <a:p>
            <a:r>
              <a:rPr lang="en-AU" dirty="0" smtClean="0"/>
              <a:t>Movie: The Matrix</a:t>
            </a:r>
            <a:endParaRPr lang="en-AU" dirty="0"/>
          </a:p>
        </p:txBody>
      </p:sp>
    </p:spTree>
    <p:extLst>
      <p:ext uri="{BB962C8B-B14F-4D97-AF65-F5344CB8AC3E}">
        <p14:creationId xmlns:p14="http://schemas.microsoft.com/office/powerpoint/2010/main" val="3741637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Attitudes to Social Media</a:t>
            </a:r>
            <a:endParaRPr lang="en-AU" dirty="0"/>
          </a:p>
        </p:txBody>
      </p:sp>
    </p:spTree>
    <p:extLst>
      <p:ext uri="{BB962C8B-B14F-4D97-AF65-F5344CB8AC3E}">
        <p14:creationId xmlns:p14="http://schemas.microsoft.com/office/powerpoint/2010/main" val="40305701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Attitudes to Social Media</a:t>
            </a:r>
            <a:endParaRPr lang="en-AU" dirty="0"/>
          </a:p>
        </p:txBody>
      </p:sp>
      <p:sp>
        <p:nvSpPr>
          <p:cNvPr id="3" name="Content Placeholder 2"/>
          <p:cNvSpPr>
            <a:spLocks noGrp="1"/>
          </p:cNvSpPr>
          <p:nvPr>
            <p:ph idx="1"/>
          </p:nvPr>
        </p:nvSpPr>
        <p:spPr/>
        <p:txBody>
          <a:bodyPr/>
          <a:lstStyle/>
          <a:p>
            <a:r>
              <a:rPr lang="en-AU" dirty="0" smtClean="0"/>
              <a:t>Embracers</a:t>
            </a:r>
          </a:p>
        </p:txBody>
      </p:sp>
    </p:spTree>
    <p:extLst>
      <p:ext uri="{BB962C8B-B14F-4D97-AF65-F5344CB8AC3E}">
        <p14:creationId xmlns:p14="http://schemas.microsoft.com/office/powerpoint/2010/main" val="404118974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Attitudes to Social Media</a:t>
            </a:r>
            <a:endParaRPr lang="en-AU" dirty="0"/>
          </a:p>
        </p:txBody>
      </p:sp>
      <p:sp>
        <p:nvSpPr>
          <p:cNvPr id="3" name="Content Placeholder 2"/>
          <p:cNvSpPr>
            <a:spLocks noGrp="1"/>
          </p:cNvSpPr>
          <p:nvPr>
            <p:ph idx="1"/>
          </p:nvPr>
        </p:nvSpPr>
        <p:spPr/>
        <p:txBody>
          <a:bodyPr/>
          <a:lstStyle/>
          <a:p>
            <a:r>
              <a:rPr lang="en-AU" dirty="0" smtClean="0"/>
              <a:t>Embracers</a:t>
            </a:r>
          </a:p>
          <a:p>
            <a:r>
              <a:rPr lang="en-AU" dirty="0" smtClean="0"/>
              <a:t>Naysayers</a:t>
            </a:r>
          </a:p>
        </p:txBody>
      </p:sp>
    </p:spTree>
    <p:extLst>
      <p:ext uri="{BB962C8B-B14F-4D97-AF65-F5344CB8AC3E}">
        <p14:creationId xmlns:p14="http://schemas.microsoft.com/office/powerpoint/2010/main" val="65855154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Attitudes to Social Media</a:t>
            </a:r>
            <a:endParaRPr lang="en-AU" dirty="0"/>
          </a:p>
        </p:txBody>
      </p:sp>
      <p:sp>
        <p:nvSpPr>
          <p:cNvPr id="3" name="Content Placeholder 2"/>
          <p:cNvSpPr>
            <a:spLocks noGrp="1"/>
          </p:cNvSpPr>
          <p:nvPr>
            <p:ph idx="1"/>
          </p:nvPr>
        </p:nvSpPr>
        <p:spPr/>
        <p:txBody>
          <a:bodyPr/>
          <a:lstStyle/>
          <a:p>
            <a:r>
              <a:rPr lang="en-AU" dirty="0" smtClean="0"/>
              <a:t>Embracers</a:t>
            </a:r>
          </a:p>
          <a:p>
            <a:r>
              <a:rPr lang="en-AU" dirty="0" smtClean="0"/>
              <a:t>Naysayers</a:t>
            </a:r>
          </a:p>
          <a:p>
            <a:r>
              <a:rPr lang="en-AU" dirty="0" smtClean="0"/>
              <a:t>Conscientious Objectors</a:t>
            </a:r>
          </a:p>
        </p:txBody>
      </p:sp>
      <p:pic>
        <p:nvPicPr>
          <p:cNvPr id="4" name="Picture 3"/>
          <p:cNvPicPr>
            <a:picLocks noChangeAspect="1"/>
          </p:cNvPicPr>
          <p:nvPr/>
        </p:nvPicPr>
        <p:blipFill>
          <a:blip r:embed="rId2"/>
          <a:stretch>
            <a:fillRect/>
          </a:stretch>
        </p:blipFill>
        <p:spPr>
          <a:xfrm>
            <a:off x="4121970" y="1990165"/>
            <a:ext cx="4362563" cy="4020670"/>
          </a:xfrm>
          <a:prstGeom prst="rect">
            <a:avLst/>
          </a:prstGeom>
        </p:spPr>
      </p:pic>
    </p:spTree>
    <p:extLst>
      <p:ext uri="{BB962C8B-B14F-4D97-AF65-F5344CB8AC3E}">
        <p14:creationId xmlns:p14="http://schemas.microsoft.com/office/powerpoint/2010/main" val="54475450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Attitudes to Social Media</a:t>
            </a:r>
            <a:endParaRPr lang="en-AU" dirty="0"/>
          </a:p>
        </p:txBody>
      </p:sp>
      <p:sp>
        <p:nvSpPr>
          <p:cNvPr id="3" name="Content Placeholder 2"/>
          <p:cNvSpPr>
            <a:spLocks noGrp="1"/>
          </p:cNvSpPr>
          <p:nvPr>
            <p:ph idx="1"/>
          </p:nvPr>
        </p:nvSpPr>
        <p:spPr/>
        <p:txBody>
          <a:bodyPr/>
          <a:lstStyle/>
          <a:p>
            <a:r>
              <a:rPr lang="en-AU" dirty="0" smtClean="0"/>
              <a:t>Embracers</a:t>
            </a:r>
          </a:p>
          <a:p>
            <a:r>
              <a:rPr lang="en-AU" dirty="0" smtClean="0"/>
              <a:t>Naysayers</a:t>
            </a:r>
          </a:p>
          <a:p>
            <a:r>
              <a:rPr lang="en-AU" dirty="0" smtClean="0"/>
              <a:t>Conscientious Objectors</a:t>
            </a:r>
          </a:p>
          <a:p>
            <a:r>
              <a:rPr lang="en-AU" dirty="0" smtClean="0"/>
              <a:t>Disciplined Users</a:t>
            </a:r>
            <a:endParaRPr lang="en-AU" dirty="0"/>
          </a:p>
        </p:txBody>
      </p:sp>
    </p:spTree>
    <p:extLst>
      <p:ext uri="{BB962C8B-B14F-4D97-AF65-F5344CB8AC3E}">
        <p14:creationId xmlns:p14="http://schemas.microsoft.com/office/powerpoint/2010/main" val="21852066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p:txBody>
          <a:bodyPr/>
          <a:lstStyle/>
          <a:p>
            <a:r>
              <a:rPr lang="en-AU" dirty="0" smtClean="0"/>
              <a:t>To Speak Christian</a:t>
            </a:r>
            <a:endParaRPr lang="en-AU" dirty="0"/>
          </a:p>
        </p:txBody>
      </p:sp>
      <p:sp>
        <p:nvSpPr>
          <p:cNvPr id="4" name="Subtitle 3"/>
          <p:cNvSpPr>
            <a:spLocks noGrp="1"/>
          </p:cNvSpPr>
          <p:nvPr>
            <p:ph type="subTitle" idx="1"/>
          </p:nvPr>
        </p:nvSpPr>
        <p:spPr/>
        <p:txBody>
          <a:bodyPr/>
          <a:lstStyle/>
          <a:p>
            <a:r>
              <a:rPr lang="en-AU" dirty="0" smtClean="0"/>
              <a:t>In an online world</a:t>
            </a:r>
            <a:endParaRPr lang="en-AU" dirty="0"/>
          </a:p>
        </p:txBody>
      </p:sp>
      <p:sp>
        <p:nvSpPr>
          <p:cNvPr id="5" name="Subtitle 3"/>
          <p:cNvSpPr txBox="1">
            <a:spLocks/>
          </p:cNvSpPr>
          <p:nvPr/>
        </p:nvSpPr>
        <p:spPr>
          <a:xfrm>
            <a:off x="1900238" y="2100450"/>
            <a:ext cx="6593681" cy="588962"/>
          </a:xfrm>
          <a:prstGeom prst="rect">
            <a:avLst/>
          </a:prstGeom>
        </p:spPr>
        <p:txBody>
          <a:bodyPr vert="horz" lIns="91440" tIns="45720" rIns="91440" bIns="45720" rtlCol="0">
            <a:normAutofit/>
          </a:bodyPr>
          <a:lstStyle>
            <a:lvl1pPr marL="0" indent="0" algn="l" defTabSz="914400" rtl="0" eaLnBrk="1" latinLnBrk="0" hangingPunct="1">
              <a:lnSpc>
                <a:spcPct val="120000"/>
              </a:lnSpc>
              <a:spcBef>
                <a:spcPts val="1000"/>
              </a:spcBef>
              <a:buSzPct val="125000"/>
              <a:buFont typeface="Arial" panose="020B0604020202020204" pitchFamily="34" charset="0"/>
              <a:buNone/>
              <a:defRPr sz="2000" kern="1200" cap="all" baseline="0">
                <a:solidFill>
                  <a:schemeClr val="tx2"/>
                </a:solidFill>
                <a:latin typeface="+mn-lt"/>
                <a:ea typeface="+mn-ea"/>
                <a:cs typeface="+mn-cs"/>
              </a:defRPr>
            </a:lvl1pPr>
            <a:lvl2pPr marL="457200" indent="0" algn="ctr" defTabSz="914400" rtl="0" eaLnBrk="1" latinLnBrk="0" hangingPunct="1">
              <a:lnSpc>
                <a:spcPct val="120000"/>
              </a:lnSpc>
              <a:spcBef>
                <a:spcPts val="500"/>
              </a:spcBef>
              <a:buSzPct val="125000"/>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120000"/>
              </a:lnSpc>
              <a:spcBef>
                <a:spcPts val="500"/>
              </a:spcBef>
              <a:buSzPct val="125000"/>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120000"/>
              </a:lnSpc>
              <a:spcBef>
                <a:spcPts val="500"/>
              </a:spcBef>
              <a:buSzPct val="125000"/>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120000"/>
              </a:lnSpc>
              <a:spcBef>
                <a:spcPts val="500"/>
              </a:spcBef>
              <a:buSzPct val="125000"/>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120000"/>
              </a:lnSpc>
              <a:spcBef>
                <a:spcPts val="500"/>
              </a:spcBef>
              <a:buSzPct val="125000"/>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120000"/>
              </a:lnSpc>
              <a:spcBef>
                <a:spcPts val="500"/>
              </a:spcBef>
              <a:buSzPct val="125000"/>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120000"/>
              </a:lnSpc>
              <a:spcBef>
                <a:spcPts val="500"/>
              </a:spcBef>
              <a:buSzPct val="125000"/>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120000"/>
              </a:lnSpc>
              <a:spcBef>
                <a:spcPts val="500"/>
              </a:spcBef>
              <a:buSzPct val="125000"/>
              <a:buFont typeface="Arial" panose="020B0604020202020204" pitchFamily="34" charset="0"/>
              <a:buNone/>
              <a:defRPr sz="1600" kern="1200">
                <a:solidFill>
                  <a:schemeClr val="tx1"/>
                </a:solidFill>
                <a:latin typeface="+mn-lt"/>
                <a:ea typeface="+mn-ea"/>
                <a:cs typeface="+mn-cs"/>
              </a:defRPr>
            </a:lvl9pPr>
          </a:lstStyle>
          <a:p>
            <a:r>
              <a:rPr lang="en-AU" dirty="0" smtClean="0"/>
              <a:t>Learning</a:t>
            </a:r>
            <a:endParaRPr lang="en-AU" dirty="0"/>
          </a:p>
        </p:txBody>
      </p:sp>
    </p:spTree>
    <p:extLst>
      <p:ext uri="{BB962C8B-B14F-4D97-AF65-F5344CB8AC3E}">
        <p14:creationId xmlns:p14="http://schemas.microsoft.com/office/powerpoint/2010/main" val="19672542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The Word of Truth</a:t>
            </a:r>
            <a:endParaRPr lang="en-AU" dirty="0"/>
          </a:p>
        </p:txBody>
      </p:sp>
      <p:sp>
        <p:nvSpPr>
          <p:cNvPr id="3" name="Content Placeholder 2"/>
          <p:cNvSpPr>
            <a:spLocks noGrp="1"/>
          </p:cNvSpPr>
          <p:nvPr>
            <p:ph idx="1"/>
          </p:nvPr>
        </p:nvSpPr>
        <p:spPr/>
        <p:txBody>
          <a:bodyPr/>
          <a:lstStyle/>
          <a:p>
            <a:pPr marL="0" indent="0">
              <a:buNone/>
            </a:pPr>
            <a:r>
              <a:rPr lang="en-AU" dirty="0"/>
              <a:t>In him you also, when you heard </a:t>
            </a:r>
            <a:r>
              <a:rPr lang="en-AU" dirty="0">
                <a:effectLst>
                  <a:glow rad="228600">
                    <a:schemeClr val="accent4">
                      <a:satMod val="175000"/>
                      <a:alpha val="40000"/>
                    </a:schemeClr>
                  </a:glow>
                </a:effectLst>
              </a:rPr>
              <a:t>the word of truth</a:t>
            </a:r>
            <a:r>
              <a:rPr lang="en-AU" dirty="0"/>
              <a:t>, the gospel of your salvation, and believed in him, were sealed with the promised Holy Spirit, (</a:t>
            </a:r>
            <a:r>
              <a:rPr lang="en-AU" dirty="0" err="1"/>
              <a:t>Eph</a:t>
            </a:r>
            <a:r>
              <a:rPr lang="en-AU" dirty="0"/>
              <a:t> 1:13)</a:t>
            </a:r>
          </a:p>
        </p:txBody>
      </p:sp>
    </p:spTree>
    <p:extLst>
      <p:ext uri="{BB962C8B-B14F-4D97-AF65-F5344CB8AC3E}">
        <p14:creationId xmlns:p14="http://schemas.microsoft.com/office/powerpoint/2010/main" val="328772331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Broadcasting the Truth</a:t>
            </a:r>
            <a:endParaRPr lang="en-AU" dirty="0"/>
          </a:p>
        </p:txBody>
      </p:sp>
    </p:spTree>
    <p:extLst>
      <p:ext uri="{BB962C8B-B14F-4D97-AF65-F5344CB8AC3E}">
        <p14:creationId xmlns:p14="http://schemas.microsoft.com/office/powerpoint/2010/main" val="301611293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AU" dirty="0"/>
              <a:t>Broadcasting the Truth</a:t>
            </a:r>
          </a:p>
        </p:txBody>
      </p:sp>
      <p:sp>
        <p:nvSpPr>
          <p:cNvPr id="4" name="Content Placeholder 3"/>
          <p:cNvSpPr>
            <a:spLocks noGrp="1"/>
          </p:cNvSpPr>
          <p:nvPr>
            <p:ph idx="1"/>
          </p:nvPr>
        </p:nvSpPr>
        <p:spPr/>
        <p:txBody>
          <a:bodyPr/>
          <a:lstStyle/>
          <a:p>
            <a:pPr marL="0" indent="0">
              <a:buNone/>
            </a:pPr>
            <a:r>
              <a:rPr lang="en-AU" u="sng" dirty="0" smtClean="0"/>
              <a:t>God’s social media:</a:t>
            </a:r>
          </a:p>
          <a:p>
            <a:pPr marL="0" indent="0">
              <a:buNone/>
            </a:pPr>
            <a:r>
              <a:rPr lang="en-AU" dirty="0"/>
              <a:t>Of this gospel I was made a minister [or “go-between”]  according to the gift of God’s grace, which was given me by the working of his power. To me, though I am the very least of all the saints, this grace was given, to preach to the Gentiles the unsearchable riches of Christ, (</a:t>
            </a:r>
            <a:r>
              <a:rPr lang="en-AU" dirty="0" err="1"/>
              <a:t>Eph</a:t>
            </a:r>
            <a:r>
              <a:rPr lang="en-AU" dirty="0"/>
              <a:t> 3:7-8)</a:t>
            </a:r>
          </a:p>
          <a:p>
            <a:pPr marL="0" indent="0">
              <a:buNone/>
            </a:pPr>
            <a:endParaRPr lang="en-AU" dirty="0"/>
          </a:p>
        </p:txBody>
      </p:sp>
    </p:spTree>
    <p:extLst>
      <p:ext uri="{BB962C8B-B14F-4D97-AF65-F5344CB8AC3E}">
        <p14:creationId xmlns:p14="http://schemas.microsoft.com/office/powerpoint/2010/main" val="122702690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AU" dirty="0"/>
              <a:t>Broadcasting the Truth</a:t>
            </a:r>
          </a:p>
        </p:txBody>
      </p:sp>
      <p:sp>
        <p:nvSpPr>
          <p:cNvPr id="4" name="Content Placeholder 3"/>
          <p:cNvSpPr>
            <a:spLocks noGrp="1"/>
          </p:cNvSpPr>
          <p:nvPr>
            <p:ph idx="1"/>
          </p:nvPr>
        </p:nvSpPr>
        <p:spPr/>
        <p:txBody>
          <a:bodyPr/>
          <a:lstStyle/>
          <a:p>
            <a:pPr marL="0" indent="0">
              <a:buNone/>
            </a:pPr>
            <a:r>
              <a:rPr lang="en-AU" u="sng" dirty="0" smtClean="0"/>
              <a:t>God’s social media:</a:t>
            </a:r>
          </a:p>
          <a:p>
            <a:pPr marL="0" indent="0">
              <a:buNone/>
            </a:pPr>
            <a:r>
              <a:rPr lang="en-AU" dirty="0"/>
              <a:t>And he gave the apostles, the prophets, the evangelists, the shepherds and teachers, to equip the saints for the work of ministry, for building up the body of Christ, (</a:t>
            </a:r>
            <a:r>
              <a:rPr lang="en-AU" dirty="0" err="1"/>
              <a:t>Eph</a:t>
            </a:r>
            <a:r>
              <a:rPr lang="en-AU" dirty="0"/>
              <a:t> 4:11-12)</a:t>
            </a:r>
          </a:p>
        </p:txBody>
      </p:sp>
    </p:spTree>
    <p:extLst>
      <p:ext uri="{BB962C8B-B14F-4D97-AF65-F5344CB8AC3E}">
        <p14:creationId xmlns:p14="http://schemas.microsoft.com/office/powerpoint/2010/main" val="141542623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AU" dirty="0"/>
              <a:t>Broadcasting the Truth</a:t>
            </a:r>
          </a:p>
        </p:txBody>
      </p:sp>
      <p:sp>
        <p:nvSpPr>
          <p:cNvPr id="4" name="Content Placeholder 3"/>
          <p:cNvSpPr>
            <a:spLocks noGrp="1"/>
          </p:cNvSpPr>
          <p:nvPr>
            <p:ph idx="1"/>
          </p:nvPr>
        </p:nvSpPr>
        <p:spPr/>
        <p:txBody>
          <a:bodyPr/>
          <a:lstStyle/>
          <a:p>
            <a:pPr marL="0" indent="0">
              <a:buNone/>
            </a:pPr>
            <a:r>
              <a:rPr lang="en-AU" u="sng" dirty="0" smtClean="0"/>
              <a:t>God’s social media:</a:t>
            </a:r>
          </a:p>
          <a:p>
            <a:pPr marL="0" indent="0">
              <a:buNone/>
            </a:pPr>
            <a:r>
              <a:rPr lang="en-AU" dirty="0"/>
              <a:t>Stand therefore, having fastened on the belt of truth, and having put on the breastplate of righteousness, and, as shoes for your feet, having put on the readiness given by the gospel of peace. (</a:t>
            </a:r>
            <a:r>
              <a:rPr lang="en-AU" dirty="0" err="1"/>
              <a:t>Eph</a:t>
            </a:r>
            <a:r>
              <a:rPr lang="en-AU" dirty="0"/>
              <a:t> 6:14-15)</a:t>
            </a:r>
          </a:p>
        </p:txBody>
      </p:sp>
    </p:spTree>
    <p:extLst>
      <p:ext uri="{BB962C8B-B14F-4D97-AF65-F5344CB8AC3E}">
        <p14:creationId xmlns:p14="http://schemas.microsoft.com/office/powerpoint/2010/main" val="7563132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AU" dirty="0"/>
              <a:t>Broadcasting the Truth</a:t>
            </a:r>
          </a:p>
        </p:txBody>
      </p:sp>
      <p:sp>
        <p:nvSpPr>
          <p:cNvPr id="4" name="Content Placeholder 3"/>
          <p:cNvSpPr>
            <a:spLocks noGrp="1"/>
          </p:cNvSpPr>
          <p:nvPr>
            <p:ph idx="1"/>
          </p:nvPr>
        </p:nvSpPr>
        <p:spPr/>
        <p:txBody>
          <a:bodyPr/>
          <a:lstStyle/>
          <a:p>
            <a:pPr marL="0" indent="0">
              <a:buNone/>
            </a:pPr>
            <a:r>
              <a:rPr lang="en-AU" u="sng" dirty="0" smtClean="0"/>
              <a:t>God’s social media:</a:t>
            </a:r>
          </a:p>
          <a:p>
            <a:pPr marL="0" indent="0">
              <a:buNone/>
            </a:pPr>
            <a:r>
              <a:rPr lang="en-AU" dirty="0"/>
              <a:t>[pray] also for me, that words may be given to me in opening my mouth boldly to proclaim the mystery of the gospel, for which I am an ambassador in chains, that I may declare it boldly, as I ought to speak. (</a:t>
            </a:r>
            <a:r>
              <a:rPr lang="en-AU" dirty="0" err="1"/>
              <a:t>Eph</a:t>
            </a:r>
            <a:r>
              <a:rPr lang="en-AU" dirty="0"/>
              <a:t> 6:19-20)</a:t>
            </a:r>
          </a:p>
        </p:txBody>
      </p:sp>
    </p:spTree>
    <p:extLst>
      <p:ext uri="{BB962C8B-B14F-4D97-AF65-F5344CB8AC3E}">
        <p14:creationId xmlns:p14="http://schemas.microsoft.com/office/powerpoint/2010/main" val="110769879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Broadcasting the Truth</a:t>
            </a:r>
            <a:endParaRPr lang="en-AU" dirty="0"/>
          </a:p>
        </p:txBody>
      </p:sp>
      <p:sp>
        <p:nvSpPr>
          <p:cNvPr id="3" name="Content Placeholder 2"/>
          <p:cNvSpPr>
            <a:spLocks noGrp="1"/>
          </p:cNvSpPr>
          <p:nvPr>
            <p:ph idx="1"/>
          </p:nvPr>
        </p:nvSpPr>
        <p:spPr/>
        <p:txBody>
          <a:bodyPr/>
          <a:lstStyle/>
          <a:p>
            <a:r>
              <a:rPr lang="en-AU" dirty="0" smtClean="0"/>
              <a:t>God’s Social Media</a:t>
            </a:r>
          </a:p>
          <a:p>
            <a:r>
              <a:rPr lang="en-AU" dirty="0" smtClean="0"/>
              <a:t>Opportunities in the Online World</a:t>
            </a:r>
          </a:p>
        </p:txBody>
      </p:sp>
    </p:spTree>
    <p:extLst>
      <p:ext uri="{BB962C8B-B14F-4D97-AF65-F5344CB8AC3E}">
        <p14:creationId xmlns:p14="http://schemas.microsoft.com/office/powerpoint/2010/main" val="171239786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Broadcasting the Truth</a:t>
            </a:r>
            <a:endParaRPr lang="en-AU" dirty="0"/>
          </a:p>
        </p:txBody>
      </p:sp>
      <p:sp>
        <p:nvSpPr>
          <p:cNvPr id="3" name="Content Placeholder 2"/>
          <p:cNvSpPr>
            <a:spLocks noGrp="1"/>
          </p:cNvSpPr>
          <p:nvPr>
            <p:ph idx="1"/>
          </p:nvPr>
        </p:nvSpPr>
        <p:spPr/>
        <p:txBody>
          <a:bodyPr/>
          <a:lstStyle/>
          <a:p>
            <a:r>
              <a:rPr lang="en-AU" dirty="0" smtClean="0"/>
              <a:t>God’s Social Media</a:t>
            </a:r>
          </a:p>
          <a:p>
            <a:r>
              <a:rPr lang="en-AU" dirty="0" smtClean="0"/>
              <a:t>Opportunities in the Online World</a:t>
            </a:r>
          </a:p>
          <a:p>
            <a:r>
              <a:rPr lang="en-AU" dirty="0" smtClean="0"/>
              <a:t>Challenges in the Online World</a:t>
            </a:r>
          </a:p>
        </p:txBody>
      </p:sp>
      <p:pic>
        <p:nvPicPr>
          <p:cNvPr id="6146" name="Picture 2" descr="https://www.blackgate.com/wp-content/uploads/2014/01/Pippin-with-the-Palantir.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2460811" y="4228869"/>
            <a:ext cx="5314763" cy="2212271"/>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3488931" y="6441140"/>
            <a:ext cx="3258521" cy="369332"/>
          </a:xfrm>
          <a:prstGeom prst="rect">
            <a:avLst/>
          </a:prstGeom>
          <a:noFill/>
        </p:spPr>
        <p:txBody>
          <a:bodyPr wrap="none" rtlCol="0">
            <a:spAutoFit/>
          </a:bodyPr>
          <a:lstStyle/>
          <a:p>
            <a:pPr algn="ctr"/>
            <a:r>
              <a:rPr lang="en-AU" dirty="0" smtClean="0"/>
              <a:t>Lord of the Rings: The Two Towers</a:t>
            </a:r>
            <a:endParaRPr lang="en-AU" dirty="0"/>
          </a:p>
        </p:txBody>
      </p:sp>
    </p:spTree>
    <p:extLst>
      <p:ext uri="{BB962C8B-B14F-4D97-AF65-F5344CB8AC3E}">
        <p14:creationId xmlns:p14="http://schemas.microsoft.com/office/powerpoint/2010/main" val="317811957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Broadcasting the Truth</a:t>
            </a:r>
            <a:endParaRPr lang="en-AU" dirty="0"/>
          </a:p>
        </p:txBody>
      </p:sp>
      <p:sp>
        <p:nvSpPr>
          <p:cNvPr id="3" name="Content Placeholder 2"/>
          <p:cNvSpPr>
            <a:spLocks noGrp="1"/>
          </p:cNvSpPr>
          <p:nvPr>
            <p:ph idx="1"/>
          </p:nvPr>
        </p:nvSpPr>
        <p:spPr/>
        <p:txBody>
          <a:bodyPr/>
          <a:lstStyle/>
          <a:p>
            <a:r>
              <a:rPr lang="en-AU" dirty="0" smtClean="0"/>
              <a:t>God’s Social Media</a:t>
            </a:r>
          </a:p>
          <a:p>
            <a:r>
              <a:rPr lang="en-AU" dirty="0" smtClean="0"/>
              <a:t>Opportunities in the Online World</a:t>
            </a:r>
          </a:p>
          <a:p>
            <a:r>
              <a:rPr lang="en-AU" dirty="0" smtClean="0"/>
              <a:t>Challenges in the Online World</a:t>
            </a:r>
          </a:p>
          <a:p>
            <a:r>
              <a:rPr lang="en-AU" dirty="0" smtClean="0"/>
              <a:t>Learning to speak</a:t>
            </a:r>
          </a:p>
          <a:p>
            <a:endParaRPr lang="en-AU" dirty="0" smtClean="0"/>
          </a:p>
        </p:txBody>
      </p:sp>
    </p:spTree>
    <p:extLst>
      <p:ext uri="{BB962C8B-B14F-4D97-AF65-F5344CB8AC3E}">
        <p14:creationId xmlns:p14="http://schemas.microsoft.com/office/powerpoint/2010/main" val="389686197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Speaking the Truth in Love</a:t>
            </a:r>
            <a:endParaRPr lang="en-AU" dirty="0"/>
          </a:p>
        </p:txBody>
      </p:sp>
      <p:sp>
        <p:nvSpPr>
          <p:cNvPr id="3" name="Content Placeholder 2"/>
          <p:cNvSpPr>
            <a:spLocks noGrp="1"/>
          </p:cNvSpPr>
          <p:nvPr>
            <p:ph idx="1"/>
          </p:nvPr>
        </p:nvSpPr>
        <p:spPr/>
        <p:txBody>
          <a:bodyPr/>
          <a:lstStyle/>
          <a:p>
            <a:pPr marL="0" indent="0">
              <a:buNone/>
            </a:pPr>
            <a:r>
              <a:rPr lang="en-AU" dirty="0"/>
              <a:t>Rather, </a:t>
            </a:r>
            <a:r>
              <a:rPr lang="en-AU" dirty="0">
                <a:effectLst>
                  <a:glow rad="228600">
                    <a:schemeClr val="accent4">
                      <a:satMod val="175000"/>
                      <a:alpha val="40000"/>
                    </a:schemeClr>
                  </a:glow>
                </a:effectLst>
              </a:rPr>
              <a:t>speaking the truth in love</a:t>
            </a:r>
            <a:r>
              <a:rPr lang="en-AU" dirty="0"/>
              <a:t>, we are to grow up in every way into him who is the head, into Christ, from whom the whole body, joined and held together by every joint with which it is equipped, when each part is working properly, makes the body grow so that it builds itself up in love. (</a:t>
            </a:r>
            <a:r>
              <a:rPr lang="en-AU" dirty="0" err="1"/>
              <a:t>Eph</a:t>
            </a:r>
            <a:r>
              <a:rPr lang="en-AU" dirty="0"/>
              <a:t> 4:15-16)</a:t>
            </a:r>
          </a:p>
        </p:txBody>
      </p:sp>
    </p:spTree>
    <p:extLst>
      <p:ext uri="{BB962C8B-B14F-4D97-AF65-F5344CB8AC3E}">
        <p14:creationId xmlns:p14="http://schemas.microsoft.com/office/powerpoint/2010/main" val="306905818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Speaking the Truth in Love</a:t>
            </a:r>
            <a:endParaRPr lang="en-AU" dirty="0"/>
          </a:p>
        </p:txBody>
      </p:sp>
      <p:sp>
        <p:nvSpPr>
          <p:cNvPr id="3" name="Content Placeholder 2"/>
          <p:cNvSpPr>
            <a:spLocks noGrp="1"/>
          </p:cNvSpPr>
          <p:nvPr>
            <p:ph idx="1"/>
          </p:nvPr>
        </p:nvSpPr>
        <p:spPr/>
        <p:txBody>
          <a:bodyPr/>
          <a:lstStyle/>
          <a:p>
            <a:pPr marL="0" indent="0">
              <a:buNone/>
            </a:pPr>
            <a:r>
              <a:rPr lang="en-AU" dirty="0"/>
              <a:t>. . . that you, being rooted and grounded in love, may have strength to comprehend with all the saints what is the breadth and length and height and depth, and to know the love of Christ that surpasses knowledge, that you may be filled with all the fullness of God. (</a:t>
            </a:r>
            <a:r>
              <a:rPr lang="en-AU" dirty="0" err="1"/>
              <a:t>Eph</a:t>
            </a:r>
            <a:r>
              <a:rPr lang="en-AU" dirty="0"/>
              <a:t> 3:18-20)</a:t>
            </a:r>
          </a:p>
        </p:txBody>
      </p:sp>
    </p:spTree>
    <p:extLst>
      <p:ext uri="{BB962C8B-B14F-4D97-AF65-F5344CB8AC3E}">
        <p14:creationId xmlns:p14="http://schemas.microsoft.com/office/powerpoint/2010/main" val="346522898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56060" y="618518"/>
            <a:ext cx="8126575" cy="1478570"/>
          </a:xfrm>
        </p:spPr>
        <p:txBody>
          <a:bodyPr>
            <a:normAutofit/>
          </a:bodyPr>
          <a:lstStyle/>
          <a:p>
            <a:r>
              <a:rPr lang="en-AU" dirty="0" smtClean="0"/>
              <a:t>Speaking the Truth in Love:</a:t>
            </a:r>
            <a:br>
              <a:rPr lang="en-AU" dirty="0" smtClean="0"/>
            </a:br>
            <a:r>
              <a:rPr lang="en-AU" dirty="0" smtClean="0"/>
              <a:t>Opportunities in the Online World</a:t>
            </a:r>
            <a:endParaRPr lang="en-AU" dirty="0"/>
          </a:p>
        </p:txBody>
      </p:sp>
      <p:sp>
        <p:nvSpPr>
          <p:cNvPr id="3" name="Content Placeholder 2"/>
          <p:cNvSpPr>
            <a:spLocks noGrp="1"/>
          </p:cNvSpPr>
          <p:nvPr>
            <p:ph idx="1"/>
          </p:nvPr>
        </p:nvSpPr>
        <p:spPr/>
        <p:txBody>
          <a:bodyPr/>
          <a:lstStyle/>
          <a:p>
            <a:r>
              <a:rPr lang="en-AU" dirty="0" smtClean="0"/>
              <a:t>Speak the truth:</a:t>
            </a:r>
          </a:p>
          <a:p>
            <a:pPr marL="457200" indent="0">
              <a:buNone/>
            </a:pPr>
            <a:r>
              <a:rPr lang="en-AU" dirty="0"/>
              <a:t>Therefore, having put away falsehood, let each one of you </a:t>
            </a:r>
            <a:r>
              <a:rPr lang="en-AU" dirty="0">
                <a:effectLst>
                  <a:glow rad="228600">
                    <a:schemeClr val="accent4">
                      <a:satMod val="175000"/>
                      <a:alpha val="40000"/>
                    </a:schemeClr>
                  </a:glow>
                </a:effectLst>
              </a:rPr>
              <a:t>speak the truth</a:t>
            </a:r>
            <a:r>
              <a:rPr lang="en-AU" dirty="0"/>
              <a:t> with his neighbour, for we are members one of another. (</a:t>
            </a:r>
            <a:r>
              <a:rPr lang="en-AU" dirty="0" err="1"/>
              <a:t>Eph</a:t>
            </a:r>
            <a:r>
              <a:rPr lang="en-AU" dirty="0"/>
              <a:t> 4:25</a:t>
            </a:r>
            <a:r>
              <a:rPr lang="en-AU" dirty="0" smtClean="0"/>
              <a:t>)</a:t>
            </a:r>
          </a:p>
          <a:p>
            <a:endParaRPr lang="en-AU" dirty="0"/>
          </a:p>
        </p:txBody>
      </p:sp>
    </p:spTree>
    <p:extLst>
      <p:ext uri="{BB962C8B-B14F-4D97-AF65-F5344CB8AC3E}">
        <p14:creationId xmlns:p14="http://schemas.microsoft.com/office/powerpoint/2010/main" val="288227485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56060" y="618518"/>
            <a:ext cx="8126575" cy="1478570"/>
          </a:xfrm>
        </p:spPr>
        <p:txBody>
          <a:bodyPr>
            <a:normAutofit/>
          </a:bodyPr>
          <a:lstStyle/>
          <a:p>
            <a:r>
              <a:rPr lang="en-AU" dirty="0" smtClean="0"/>
              <a:t>Speaking the Truth in Love:</a:t>
            </a:r>
            <a:br>
              <a:rPr lang="en-AU" dirty="0" smtClean="0"/>
            </a:br>
            <a:r>
              <a:rPr lang="en-AU" dirty="0" smtClean="0"/>
              <a:t>Opportunities in the Online World</a:t>
            </a:r>
            <a:endParaRPr lang="en-AU" dirty="0"/>
          </a:p>
        </p:txBody>
      </p:sp>
      <p:sp>
        <p:nvSpPr>
          <p:cNvPr id="3" name="Content Placeholder 2"/>
          <p:cNvSpPr>
            <a:spLocks noGrp="1"/>
          </p:cNvSpPr>
          <p:nvPr>
            <p:ph idx="1"/>
          </p:nvPr>
        </p:nvSpPr>
        <p:spPr>
          <a:xfrm>
            <a:off x="856060" y="2249487"/>
            <a:ext cx="7429499" cy="4366466"/>
          </a:xfrm>
        </p:spPr>
        <p:txBody>
          <a:bodyPr>
            <a:normAutofit/>
          </a:bodyPr>
          <a:lstStyle/>
          <a:p>
            <a:r>
              <a:rPr lang="en-AU" dirty="0" smtClean="0"/>
              <a:t>Speak the truth:</a:t>
            </a:r>
          </a:p>
          <a:p>
            <a:r>
              <a:rPr lang="en-AU" dirty="0" smtClean="0"/>
              <a:t>Walk in the light:</a:t>
            </a:r>
          </a:p>
          <a:p>
            <a:pPr marL="457200" indent="0">
              <a:buNone/>
            </a:pPr>
            <a:r>
              <a:rPr lang="en-AU" dirty="0"/>
              <a:t>for at one time you were darkness, but now you are light in the Lord. </a:t>
            </a:r>
            <a:r>
              <a:rPr lang="en-AU" dirty="0">
                <a:effectLst>
                  <a:glow rad="228600">
                    <a:schemeClr val="accent4">
                      <a:satMod val="175000"/>
                      <a:alpha val="40000"/>
                    </a:schemeClr>
                  </a:glow>
                </a:effectLst>
              </a:rPr>
              <a:t>Walk as children of light </a:t>
            </a:r>
            <a:r>
              <a:rPr lang="en-AU" dirty="0"/>
              <a:t>(for the fruit of light is found in all that is good and right and true), and try to discern what is pleasing to the Lord. Take no part in the unfruitful works of darkness, but instead expose them. For it is shameful even to speak of the things that they do in secret. (</a:t>
            </a:r>
            <a:r>
              <a:rPr lang="en-AU" dirty="0" err="1"/>
              <a:t>Eph</a:t>
            </a:r>
            <a:r>
              <a:rPr lang="en-AU" dirty="0"/>
              <a:t> 5:8-12)</a:t>
            </a:r>
          </a:p>
        </p:txBody>
      </p:sp>
    </p:spTree>
    <p:extLst>
      <p:ext uri="{BB962C8B-B14F-4D97-AF65-F5344CB8AC3E}">
        <p14:creationId xmlns:p14="http://schemas.microsoft.com/office/powerpoint/2010/main" val="410344722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Speaking the Truth in Love:</a:t>
            </a:r>
            <a:br>
              <a:rPr lang="en-AU" dirty="0"/>
            </a:br>
            <a:r>
              <a:rPr lang="en-AU" dirty="0"/>
              <a:t>Challenges in the Online World</a:t>
            </a:r>
          </a:p>
        </p:txBody>
      </p:sp>
    </p:spTree>
    <p:extLst>
      <p:ext uri="{BB962C8B-B14F-4D97-AF65-F5344CB8AC3E}">
        <p14:creationId xmlns:p14="http://schemas.microsoft.com/office/powerpoint/2010/main" val="416053068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Speaking the Truth in Love:</a:t>
            </a:r>
            <a:br>
              <a:rPr lang="en-AU" dirty="0"/>
            </a:br>
            <a:r>
              <a:rPr lang="en-AU" dirty="0"/>
              <a:t>Challenges in the Online World</a:t>
            </a:r>
          </a:p>
        </p:txBody>
      </p:sp>
      <p:sp>
        <p:nvSpPr>
          <p:cNvPr id="3" name="Content Placeholder 2"/>
          <p:cNvSpPr>
            <a:spLocks noGrp="1"/>
          </p:cNvSpPr>
          <p:nvPr>
            <p:ph idx="1"/>
          </p:nvPr>
        </p:nvSpPr>
        <p:spPr/>
        <p:txBody>
          <a:bodyPr/>
          <a:lstStyle/>
          <a:p>
            <a:pPr marL="0" indent="0">
              <a:buNone/>
            </a:pPr>
            <a:r>
              <a:rPr lang="en-AU" dirty="0"/>
              <a:t>Be angry and do not sin; do not let the sun go down on your anger, and give no opportunity to the devil. (</a:t>
            </a:r>
            <a:r>
              <a:rPr lang="en-AU" dirty="0" err="1"/>
              <a:t>Eph</a:t>
            </a:r>
            <a:r>
              <a:rPr lang="en-AU" dirty="0"/>
              <a:t> 4:26-27)</a:t>
            </a:r>
          </a:p>
        </p:txBody>
      </p:sp>
    </p:spTree>
    <p:extLst>
      <p:ext uri="{BB962C8B-B14F-4D97-AF65-F5344CB8AC3E}">
        <p14:creationId xmlns:p14="http://schemas.microsoft.com/office/powerpoint/2010/main" val="34114223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Speaking the Truth in Love:</a:t>
            </a:r>
            <a:br>
              <a:rPr lang="en-AU" dirty="0"/>
            </a:br>
            <a:r>
              <a:rPr lang="en-AU" dirty="0"/>
              <a:t>Challenges in the Online World</a:t>
            </a:r>
          </a:p>
        </p:txBody>
      </p:sp>
      <p:sp>
        <p:nvSpPr>
          <p:cNvPr id="3" name="Content Placeholder 2"/>
          <p:cNvSpPr>
            <a:spLocks noGrp="1"/>
          </p:cNvSpPr>
          <p:nvPr>
            <p:ph idx="1"/>
          </p:nvPr>
        </p:nvSpPr>
        <p:spPr/>
        <p:txBody>
          <a:bodyPr/>
          <a:lstStyle/>
          <a:p>
            <a:pPr marL="0" indent="0">
              <a:buNone/>
            </a:pPr>
            <a:r>
              <a:rPr lang="en-AU" dirty="0"/>
              <a:t>Let no corrupting talk come out of your mouths, but only such as is good for building up, as fits the occasion, that it may give grace to those who hear. (</a:t>
            </a:r>
            <a:r>
              <a:rPr lang="en-AU" dirty="0" err="1"/>
              <a:t>Eph</a:t>
            </a:r>
            <a:r>
              <a:rPr lang="en-AU" dirty="0"/>
              <a:t> 4:29)</a:t>
            </a:r>
          </a:p>
        </p:txBody>
      </p:sp>
    </p:spTree>
    <p:extLst>
      <p:ext uri="{BB962C8B-B14F-4D97-AF65-F5344CB8AC3E}">
        <p14:creationId xmlns:p14="http://schemas.microsoft.com/office/powerpoint/2010/main" val="265648410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Speaking the Truth in Love:</a:t>
            </a:r>
            <a:br>
              <a:rPr lang="en-AU" dirty="0"/>
            </a:br>
            <a:r>
              <a:rPr lang="en-AU" dirty="0"/>
              <a:t>Challenges in the Online World</a:t>
            </a:r>
          </a:p>
        </p:txBody>
      </p:sp>
      <p:sp>
        <p:nvSpPr>
          <p:cNvPr id="3" name="Content Placeholder 2"/>
          <p:cNvSpPr>
            <a:spLocks noGrp="1"/>
          </p:cNvSpPr>
          <p:nvPr>
            <p:ph idx="1"/>
          </p:nvPr>
        </p:nvSpPr>
        <p:spPr/>
        <p:txBody>
          <a:bodyPr/>
          <a:lstStyle/>
          <a:p>
            <a:pPr marL="0" indent="0">
              <a:buNone/>
            </a:pPr>
            <a:r>
              <a:rPr lang="en-AU" dirty="0"/>
              <a:t>And do not grieve the Holy Spirit of God, by whom you were sealed for the day of redemption. (</a:t>
            </a:r>
            <a:r>
              <a:rPr lang="en-AU" dirty="0" err="1"/>
              <a:t>Eph</a:t>
            </a:r>
            <a:r>
              <a:rPr lang="en-AU" dirty="0"/>
              <a:t> 4:30)</a:t>
            </a:r>
          </a:p>
        </p:txBody>
      </p:sp>
    </p:spTree>
    <p:extLst>
      <p:ext uri="{BB962C8B-B14F-4D97-AF65-F5344CB8AC3E}">
        <p14:creationId xmlns:p14="http://schemas.microsoft.com/office/powerpoint/2010/main" val="163712834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Speaking the Truth in Love:</a:t>
            </a:r>
            <a:br>
              <a:rPr lang="en-AU" dirty="0"/>
            </a:br>
            <a:r>
              <a:rPr lang="en-AU" dirty="0"/>
              <a:t>Challenges in the Online World</a:t>
            </a:r>
          </a:p>
        </p:txBody>
      </p:sp>
      <p:sp>
        <p:nvSpPr>
          <p:cNvPr id="3" name="Content Placeholder 2"/>
          <p:cNvSpPr>
            <a:spLocks noGrp="1"/>
          </p:cNvSpPr>
          <p:nvPr>
            <p:ph idx="1"/>
          </p:nvPr>
        </p:nvSpPr>
        <p:spPr/>
        <p:txBody>
          <a:bodyPr/>
          <a:lstStyle/>
          <a:p>
            <a:pPr marL="0" indent="0">
              <a:buNone/>
            </a:pPr>
            <a:r>
              <a:rPr lang="en-AU" dirty="0"/>
              <a:t>Let all bitterness and wrath and anger and </a:t>
            </a:r>
            <a:r>
              <a:rPr lang="en-AU" dirty="0" err="1"/>
              <a:t>clamor</a:t>
            </a:r>
            <a:r>
              <a:rPr lang="en-AU" dirty="0"/>
              <a:t> and slander be put away from you, along with all malice. Be kind to one another, </a:t>
            </a:r>
            <a:r>
              <a:rPr lang="en-AU" dirty="0" err="1"/>
              <a:t>tenderhearted</a:t>
            </a:r>
            <a:r>
              <a:rPr lang="en-AU" dirty="0"/>
              <a:t>, forgiving one another, as God in Christ forgave you. (</a:t>
            </a:r>
            <a:r>
              <a:rPr lang="en-AU" dirty="0" err="1"/>
              <a:t>Eph</a:t>
            </a:r>
            <a:r>
              <a:rPr lang="en-AU" dirty="0"/>
              <a:t> 4:31-32)</a:t>
            </a:r>
          </a:p>
        </p:txBody>
      </p:sp>
    </p:spTree>
    <p:extLst>
      <p:ext uri="{BB962C8B-B14F-4D97-AF65-F5344CB8AC3E}">
        <p14:creationId xmlns:p14="http://schemas.microsoft.com/office/powerpoint/2010/main" val="286013930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Speaking the Truth in Love:</a:t>
            </a:r>
            <a:br>
              <a:rPr lang="en-AU" dirty="0"/>
            </a:br>
            <a:r>
              <a:rPr lang="en-AU" dirty="0"/>
              <a:t>Challenges in the Online World</a:t>
            </a:r>
          </a:p>
        </p:txBody>
      </p:sp>
      <p:sp>
        <p:nvSpPr>
          <p:cNvPr id="3" name="Content Placeholder 2"/>
          <p:cNvSpPr>
            <a:spLocks noGrp="1"/>
          </p:cNvSpPr>
          <p:nvPr>
            <p:ph idx="1"/>
          </p:nvPr>
        </p:nvSpPr>
        <p:spPr/>
        <p:txBody>
          <a:bodyPr/>
          <a:lstStyle/>
          <a:p>
            <a:pPr marL="0" indent="0">
              <a:buNone/>
            </a:pPr>
            <a:r>
              <a:rPr lang="en-AU" dirty="0"/>
              <a:t>But sexual immorality and all impurity or covetousness must not even be named among you, as is proper among saints. (</a:t>
            </a:r>
            <a:r>
              <a:rPr lang="en-AU" dirty="0" err="1"/>
              <a:t>Eph</a:t>
            </a:r>
            <a:r>
              <a:rPr lang="en-AU" dirty="0"/>
              <a:t> 5:3)</a:t>
            </a:r>
          </a:p>
        </p:txBody>
      </p:sp>
    </p:spTree>
    <p:extLst>
      <p:ext uri="{BB962C8B-B14F-4D97-AF65-F5344CB8AC3E}">
        <p14:creationId xmlns:p14="http://schemas.microsoft.com/office/powerpoint/2010/main" val="367346816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Speaking the Truth in Love:</a:t>
            </a:r>
            <a:br>
              <a:rPr lang="en-AU" dirty="0"/>
            </a:br>
            <a:r>
              <a:rPr lang="en-AU" dirty="0"/>
              <a:t>Challenges in the Online World</a:t>
            </a:r>
          </a:p>
        </p:txBody>
      </p:sp>
      <p:sp>
        <p:nvSpPr>
          <p:cNvPr id="3" name="Content Placeholder 2"/>
          <p:cNvSpPr>
            <a:spLocks noGrp="1"/>
          </p:cNvSpPr>
          <p:nvPr>
            <p:ph idx="1"/>
          </p:nvPr>
        </p:nvSpPr>
        <p:spPr/>
        <p:txBody>
          <a:bodyPr/>
          <a:lstStyle/>
          <a:p>
            <a:pPr marL="0" indent="0">
              <a:buNone/>
            </a:pPr>
            <a:r>
              <a:rPr lang="en-AU" dirty="0"/>
              <a:t>Let there be no filthiness nor foolish talk nor crude joking, which are out of place, but instead let there be thanksgiving. (</a:t>
            </a:r>
            <a:r>
              <a:rPr lang="en-AU" dirty="0" err="1"/>
              <a:t>Eph</a:t>
            </a:r>
            <a:r>
              <a:rPr lang="en-AU" dirty="0"/>
              <a:t> 5:4)</a:t>
            </a:r>
          </a:p>
        </p:txBody>
      </p:sp>
    </p:spTree>
    <p:extLst>
      <p:ext uri="{BB962C8B-B14F-4D97-AF65-F5344CB8AC3E}">
        <p14:creationId xmlns:p14="http://schemas.microsoft.com/office/powerpoint/2010/main" val="147635440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Speaking the Truth in Love:</a:t>
            </a:r>
            <a:br>
              <a:rPr lang="en-AU" dirty="0"/>
            </a:br>
            <a:r>
              <a:rPr lang="en-AU" dirty="0"/>
              <a:t>Challenges in the Online World</a:t>
            </a:r>
          </a:p>
        </p:txBody>
      </p:sp>
      <p:sp>
        <p:nvSpPr>
          <p:cNvPr id="3" name="Content Placeholder 2"/>
          <p:cNvSpPr>
            <a:spLocks noGrp="1"/>
          </p:cNvSpPr>
          <p:nvPr>
            <p:ph idx="1"/>
          </p:nvPr>
        </p:nvSpPr>
        <p:spPr/>
        <p:txBody>
          <a:bodyPr/>
          <a:lstStyle/>
          <a:p>
            <a:pPr marL="0" indent="0">
              <a:buNone/>
            </a:pPr>
            <a:r>
              <a:rPr lang="en-AU" dirty="0"/>
              <a:t>For you may be sure of this, that everyone who is sexually immoral or impure, or who is covetous (that is, an idolater), has no inheritance in the kingdom of Christ and God. Let no one deceive you with empty words, for because of these things the wrath of God comes upon the sons of disobedience. Therefore do not become partners with them; (</a:t>
            </a:r>
            <a:r>
              <a:rPr lang="en-AU" dirty="0" err="1"/>
              <a:t>Eph</a:t>
            </a:r>
            <a:r>
              <a:rPr lang="en-AU" dirty="0"/>
              <a:t> 5:5-7)</a:t>
            </a:r>
          </a:p>
        </p:txBody>
      </p:sp>
    </p:spTree>
    <p:extLst>
      <p:ext uri="{BB962C8B-B14F-4D97-AF65-F5344CB8AC3E}">
        <p14:creationId xmlns:p14="http://schemas.microsoft.com/office/powerpoint/2010/main" val="148265350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Speaking the Truth in Love:</a:t>
            </a:r>
            <a:br>
              <a:rPr lang="en-AU" dirty="0"/>
            </a:br>
            <a:r>
              <a:rPr lang="en-AU" dirty="0"/>
              <a:t>Challenges in the Online World</a:t>
            </a:r>
          </a:p>
        </p:txBody>
      </p:sp>
      <p:sp>
        <p:nvSpPr>
          <p:cNvPr id="3" name="Content Placeholder 2"/>
          <p:cNvSpPr>
            <a:spLocks noGrp="1"/>
          </p:cNvSpPr>
          <p:nvPr>
            <p:ph idx="1"/>
          </p:nvPr>
        </p:nvSpPr>
        <p:spPr/>
        <p:txBody>
          <a:bodyPr/>
          <a:lstStyle/>
          <a:p>
            <a:pPr marL="0" indent="0">
              <a:buNone/>
            </a:pPr>
            <a:r>
              <a:rPr lang="en-AU" dirty="0"/>
              <a:t>And do not get drunk with wine, for that is debauchery, but be filled with the Spirit, addressing one another in psalms and hymns and spiritual songs, singing and making melody to the Lord with your heart, giving thanks always and for everything to God the Father in the name of our Lord Jesus Christ, (</a:t>
            </a:r>
            <a:r>
              <a:rPr lang="en-AU" dirty="0" err="1"/>
              <a:t>Eph</a:t>
            </a:r>
            <a:r>
              <a:rPr lang="en-AU" dirty="0"/>
              <a:t> 5:18-20)</a:t>
            </a:r>
          </a:p>
        </p:txBody>
      </p:sp>
    </p:spTree>
    <p:extLst>
      <p:ext uri="{BB962C8B-B14F-4D97-AF65-F5344CB8AC3E}">
        <p14:creationId xmlns:p14="http://schemas.microsoft.com/office/powerpoint/2010/main" val="81428838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Speaking the Truth in Love:</a:t>
            </a:r>
            <a:br>
              <a:rPr lang="en-AU" dirty="0"/>
            </a:br>
            <a:r>
              <a:rPr lang="en-AU" dirty="0"/>
              <a:t>Learning to Speak</a:t>
            </a:r>
          </a:p>
        </p:txBody>
      </p:sp>
      <p:pic>
        <p:nvPicPr>
          <p:cNvPr id="6" name="Picture 5"/>
          <p:cNvPicPr/>
          <p:nvPr/>
        </p:nvPicPr>
        <p:blipFill rotWithShape="1">
          <a:blip r:embed="rId2" cstate="screen">
            <a:extLst>
              <a:ext uri="{28A0092B-C50C-407E-A947-70E740481C1C}">
                <a14:useLocalDpi xmlns:a14="http://schemas.microsoft.com/office/drawing/2010/main"/>
              </a:ext>
            </a:extLst>
          </a:blip>
          <a:srcRect/>
          <a:stretch/>
        </p:blipFill>
        <p:spPr>
          <a:xfrm>
            <a:off x="2696653" y="2507876"/>
            <a:ext cx="3750694" cy="3482788"/>
          </a:xfrm>
          <a:prstGeom prst="rect">
            <a:avLst/>
          </a:prstGeom>
        </p:spPr>
      </p:pic>
    </p:spTree>
    <p:extLst>
      <p:ext uri="{BB962C8B-B14F-4D97-AF65-F5344CB8AC3E}">
        <p14:creationId xmlns:p14="http://schemas.microsoft.com/office/powerpoint/2010/main" val="322900944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ircuit">
  <a:themeElements>
    <a:clrScheme name="Circuit">
      <a:dk1>
        <a:sysClr val="windowText" lastClr="000000"/>
      </a:dk1>
      <a:lt1>
        <a:sysClr val="window" lastClr="FFFFFF"/>
      </a:lt1>
      <a:dk2>
        <a:srgbClr val="252C36"/>
      </a:dk2>
      <a:lt2>
        <a:srgbClr val="7C96A3"/>
      </a:lt2>
      <a:accent1>
        <a:srgbClr val="4FD093"/>
      </a:accent1>
      <a:accent2>
        <a:srgbClr val="54BCDF"/>
      </a:accent2>
      <a:accent3>
        <a:srgbClr val="A262D0"/>
      </a:accent3>
      <a:accent4>
        <a:srgbClr val="D7537B"/>
      </a:accent4>
      <a:accent5>
        <a:srgbClr val="E78045"/>
      </a:accent5>
      <a:accent6>
        <a:srgbClr val="84C350"/>
      </a:accent6>
      <a:hlink>
        <a:srgbClr val="22FFFF"/>
      </a:hlink>
      <a:folHlink>
        <a:srgbClr val="9BF3FD"/>
      </a:folHlink>
    </a:clrScheme>
    <a:fontScheme name="Circui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ircuit">
      <a:fillStyleLst>
        <a:solidFill>
          <a:schemeClr val="phClr"/>
        </a:solidFill>
        <a:gradFill rotWithShape="1">
          <a:gsLst>
            <a:gs pos="0">
              <a:schemeClr val="phClr">
                <a:tint val="58000"/>
                <a:satMod val="108000"/>
                <a:lumMod val="110000"/>
              </a:schemeClr>
            </a:gs>
            <a:gs pos="100000">
              <a:schemeClr val="phClr">
                <a:tint val="81000"/>
                <a:satMod val="109000"/>
                <a:lumMod val="105000"/>
              </a:schemeClr>
            </a:gs>
          </a:gsLst>
          <a:lin ang="5040000" scaled="0"/>
        </a:gradFill>
        <a:gradFill rotWithShape="1">
          <a:gsLst>
            <a:gs pos="0">
              <a:schemeClr val="phClr">
                <a:tint val="94000"/>
                <a:satMod val="105000"/>
                <a:lumMod val="102000"/>
              </a:schemeClr>
            </a:gs>
            <a:gs pos="100000">
              <a:schemeClr val="phClr">
                <a:shade val="74000"/>
                <a:satMod val="128000"/>
                <a:lumMod val="10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98000"/>
                <a:hueMod val="94000"/>
                <a:satMod val="148000"/>
                <a:lumMod val="140000"/>
              </a:schemeClr>
            </a:gs>
            <a:gs pos="100000">
              <a:schemeClr val="phClr">
                <a:shade val="92000"/>
                <a:hueMod val="104000"/>
                <a:satMod val="140000"/>
                <a:lumMod val="48000"/>
              </a:schemeClr>
            </a:gs>
          </a:gsLst>
          <a:lin ang="5040000" scaled="0"/>
        </a:gradFill>
        <a:blipFill>
          <a:blip xmlns:r="http://schemas.openxmlformats.org/officeDocument/2006/relationships" r:embed="rId1">
            <a:duotone>
              <a:schemeClr val="phClr">
                <a:shade val="48000"/>
                <a:hueMod val="106000"/>
                <a:satMod val="140000"/>
                <a:lumMod val="42000"/>
              </a:schemeClr>
              <a:schemeClr val="phClr">
                <a:tint val="98000"/>
                <a:hueMod val="92000"/>
                <a:satMod val="220000"/>
                <a:lumMod val="90000"/>
              </a:schemeClr>
            </a:duotone>
          </a:blip>
          <a:stretch/>
        </a:blipFill>
      </a:bgFillStyleLst>
    </a:fmtScheme>
  </a:themeElements>
  <a:objectDefaults/>
  <a:extraClrSchemeLst/>
  <a:extLst>
    <a:ext uri="{05A4C25C-085E-4340-85A3-A5531E510DB2}">
      <thm15:themeFamily xmlns:thm15="http://schemas.microsoft.com/office/thememl/2012/main" name="Circuit" id="{0AC2F7E7-15F5-431C-B2A2-456FE929F56C}" vid="{142578CA-DEC9-49C3-80AF-C113973CC9A9}"/>
    </a:ext>
  </a:extLst>
</a:theme>
</file>

<file path=docProps/app.xml><?xml version="1.0" encoding="utf-8"?>
<Properties xmlns="http://schemas.openxmlformats.org/officeDocument/2006/extended-properties" xmlns:vt="http://schemas.openxmlformats.org/officeDocument/2006/docPropsVTypes">
  <Template>TM04033919[[fn=Circuit]]</Template>
  <TotalTime>91</TotalTime>
  <Words>1252</Words>
  <Application>Microsoft Macintosh PowerPoint</Application>
  <PresentationFormat>On-screen Show (4:3)</PresentationFormat>
  <Paragraphs>94</Paragraphs>
  <Slides>41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41</vt:i4>
      </vt:variant>
    </vt:vector>
  </HeadingPairs>
  <TitlesOfParts>
    <vt:vector size="45" baseType="lpstr">
      <vt:lpstr>Arial</vt:lpstr>
      <vt:lpstr>Trebuchet MS</vt:lpstr>
      <vt:lpstr>Tw Cen MT</vt:lpstr>
      <vt:lpstr>Circuit</vt:lpstr>
      <vt:lpstr>PowerPoint Presentation</vt:lpstr>
      <vt:lpstr>Learning Christ</vt:lpstr>
      <vt:lpstr>Learning to Speak Christian</vt:lpstr>
      <vt:lpstr>Learning to Speak Christian in an Online World</vt:lpstr>
      <vt:lpstr>In An Online World…</vt:lpstr>
      <vt:lpstr>Mediated Socialising</vt:lpstr>
      <vt:lpstr>Broadcast Conversations</vt:lpstr>
      <vt:lpstr>Hyperconnected but misconnected</vt:lpstr>
      <vt:lpstr>Together Alone</vt:lpstr>
      <vt:lpstr>Words Multiplied, Communication Divided</vt:lpstr>
      <vt:lpstr>Manufactured Authenticity</vt:lpstr>
      <vt:lpstr>Controlled Freedom</vt:lpstr>
      <vt:lpstr>Attitudes to Social Media</vt:lpstr>
      <vt:lpstr>Attitudes to Social Media</vt:lpstr>
      <vt:lpstr>Attitudes to Social Media</vt:lpstr>
      <vt:lpstr>Attitudes to Social Media</vt:lpstr>
      <vt:lpstr>Attitudes to Social Media</vt:lpstr>
      <vt:lpstr>To Speak Christian</vt:lpstr>
      <vt:lpstr>The Word of Truth</vt:lpstr>
      <vt:lpstr>Broadcasting the Truth</vt:lpstr>
      <vt:lpstr>Broadcasting the Truth</vt:lpstr>
      <vt:lpstr>Broadcasting the Truth</vt:lpstr>
      <vt:lpstr>Broadcasting the Truth</vt:lpstr>
      <vt:lpstr>Broadcasting the Truth</vt:lpstr>
      <vt:lpstr>Broadcasting the Truth</vt:lpstr>
      <vt:lpstr>Broadcasting the Truth</vt:lpstr>
      <vt:lpstr>Broadcasting the Truth</vt:lpstr>
      <vt:lpstr>Speaking the Truth in Love</vt:lpstr>
      <vt:lpstr>Speaking the Truth in Love</vt:lpstr>
      <vt:lpstr>Speaking the Truth in Love: Opportunities in the Online World</vt:lpstr>
      <vt:lpstr>Speaking the Truth in Love: Opportunities in the Online World</vt:lpstr>
      <vt:lpstr>Speaking the Truth in Love: Challenges in the Online World</vt:lpstr>
      <vt:lpstr>Speaking the Truth in Love: Challenges in the Online World</vt:lpstr>
      <vt:lpstr>Speaking the Truth in Love: Challenges in the Online World</vt:lpstr>
      <vt:lpstr>Speaking the Truth in Love: Challenges in the Online World</vt:lpstr>
      <vt:lpstr>Speaking the Truth in Love: Challenges in the Online World</vt:lpstr>
      <vt:lpstr>Speaking the Truth in Love: Challenges in the Online World</vt:lpstr>
      <vt:lpstr>Speaking the Truth in Love: Challenges in the Online World</vt:lpstr>
      <vt:lpstr>Speaking the Truth in Love: Challenges in the Online World</vt:lpstr>
      <vt:lpstr>Speaking the Truth in Love: Challenges in the Online World</vt:lpstr>
      <vt:lpstr>Speaking the Truth in Love: Learning to Speak</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Lionel J. Windsor</dc:creator>
  <cp:lastModifiedBy>Lionel J. Windsor</cp:lastModifiedBy>
  <cp:revision>12</cp:revision>
  <dcterms:created xsi:type="dcterms:W3CDTF">2016-03-15T05:37:11Z</dcterms:created>
  <dcterms:modified xsi:type="dcterms:W3CDTF">2016-03-15T07:52:50Z</dcterms:modified>
</cp:coreProperties>
</file>